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93" r:id="rId2"/>
  </p:sldMasterIdLst>
  <p:notesMasterIdLst>
    <p:notesMasterId r:id="rId23"/>
  </p:notesMasterIdLst>
  <p:sldIdLst>
    <p:sldId id="288" r:id="rId3"/>
    <p:sldId id="257" r:id="rId4"/>
    <p:sldId id="258" r:id="rId5"/>
    <p:sldId id="259" r:id="rId6"/>
    <p:sldId id="260" r:id="rId7"/>
    <p:sldId id="289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4" r:id="rId17"/>
    <p:sldId id="275" r:id="rId18"/>
    <p:sldId id="278" r:id="rId19"/>
    <p:sldId id="279" r:id="rId20"/>
    <p:sldId id="280" r:id="rId21"/>
    <p:sldId id="29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7937"/>
    <a:srgbClr val="E0AD6C"/>
    <a:srgbClr val="D96709"/>
    <a:srgbClr val="502B0A"/>
    <a:srgbClr val="654123"/>
    <a:srgbClr val="64462C"/>
    <a:srgbClr val="8C7055"/>
    <a:srgbClr val="877C71"/>
    <a:srgbClr val="7F5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174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FA2608-B0F3-4C4B-9858-2A6DB5AE5F3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49A86DB-53D1-4597-9E18-1A699F9F4D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models require large, diverse datasets.</a:t>
          </a:r>
        </a:p>
      </dgm:t>
    </dgm:pt>
    <dgm:pt modelId="{A71F3E7B-1721-4B38-80FF-1FA2BDBA0452}" type="parTrans" cxnId="{2EFC1D4C-4D32-4003-A65B-2653FD11C3A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38EF4F-9EF0-46DF-A1E9-EAA3183CC821}" type="sibTrans" cxnId="{2EFC1D4C-4D32-4003-A65B-2653FD11C3A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E27C9F-5060-417B-8B28-023C4ED51B1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However, collecting large datasets is expensive and time-consuming.</a:t>
          </a:r>
        </a:p>
      </dgm:t>
    </dgm:pt>
    <dgm:pt modelId="{8FA04DEB-6FAA-43CE-9802-4F899E0231EC}" type="parTrans" cxnId="{7C281285-8B59-45C9-966F-C390966F19A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87D9BF-4EE1-495F-9C60-A8FAB6F0B9A7}" type="sibTrans" cxnId="{7C281285-8B59-45C9-966F-C390966F19AF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49CCA9-B835-4A73-9828-B69350C09D3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Data Augmentation synthetically enlarges training data to improve generalization.</a:t>
          </a:r>
        </a:p>
      </dgm:t>
    </dgm:pt>
    <dgm:pt modelId="{E277F81C-36BE-4A48-BBD2-4B8A1F0A56A9}" type="parTrans" cxnId="{F760D0E5-FB53-4B18-9787-EEF246019F1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8F49BC-AB79-4286-84CA-410C83E8D7C5}" type="sibTrans" cxnId="{F760D0E5-FB53-4B18-9787-EEF246019F1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DC7CCB-EC83-4A97-8310-45654DD9E704}" type="pres">
      <dgm:prSet presAssocID="{42FA2608-B0F3-4C4B-9858-2A6DB5AE5F3D}" presName="root" presStyleCnt="0">
        <dgm:presLayoutVars>
          <dgm:dir/>
          <dgm:resizeHandles val="exact"/>
        </dgm:presLayoutVars>
      </dgm:prSet>
      <dgm:spPr/>
    </dgm:pt>
    <dgm:pt modelId="{C6814480-7FB8-4F7E-9FBB-1A687A67F140}" type="pres">
      <dgm:prSet presAssocID="{449A86DB-53D1-4597-9E18-1A699F9F4D3C}" presName="compNode" presStyleCnt="0"/>
      <dgm:spPr/>
    </dgm:pt>
    <dgm:pt modelId="{7CDFBE15-E56C-4EF2-A710-D4F55D7AC5A5}" type="pres">
      <dgm:prSet presAssocID="{449A86DB-53D1-4597-9E18-1A699F9F4D3C}" presName="bgRect" presStyleLbl="bgShp" presStyleIdx="0" presStyleCnt="3"/>
      <dgm:spPr>
        <a:solidFill>
          <a:schemeClr val="accent6"/>
        </a:solidFill>
      </dgm:spPr>
    </dgm:pt>
    <dgm:pt modelId="{CC5B4992-7E58-48EF-9D7F-13213595E583}" type="pres">
      <dgm:prSet presAssocID="{449A86DB-53D1-4597-9E18-1A699F9F4D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525AE1-9428-452C-B4B5-52D584E7F9BB}" type="pres">
      <dgm:prSet presAssocID="{449A86DB-53D1-4597-9E18-1A699F9F4D3C}" presName="spaceRect" presStyleCnt="0"/>
      <dgm:spPr/>
    </dgm:pt>
    <dgm:pt modelId="{C702F777-CAD7-4AD5-B01C-21A3808EBD2E}" type="pres">
      <dgm:prSet presAssocID="{449A86DB-53D1-4597-9E18-1A699F9F4D3C}" presName="parTx" presStyleLbl="revTx" presStyleIdx="0" presStyleCnt="3">
        <dgm:presLayoutVars>
          <dgm:chMax val="0"/>
          <dgm:chPref val="0"/>
        </dgm:presLayoutVars>
      </dgm:prSet>
      <dgm:spPr/>
    </dgm:pt>
    <dgm:pt modelId="{15AE72E5-5CA4-498C-8A9E-74E2618F4F38}" type="pres">
      <dgm:prSet presAssocID="{5C38EF4F-9EF0-46DF-A1E9-EAA3183CC821}" presName="sibTrans" presStyleCnt="0"/>
      <dgm:spPr/>
    </dgm:pt>
    <dgm:pt modelId="{08022721-1123-4383-9694-2D8AE178BBDE}" type="pres">
      <dgm:prSet presAssocID="{A8E27C9F-5060-417B-8B28-023C4ED51B15}" presName="compNode" presStyleCnt="0"/>
      <dgm:spPr/>
    </dgm:pt>
    <dgm:pt modelId="{50C47253-B72A-4036-9138-F8044349D1FB}" type="pres">
      <dgm:prSet presAssocID="{A8E27C9F-5060-417B-8B28-023C4ED51B15}" presName="bgRect" presStyleLbl="bgShp" presStyleIdx="1" presStyleCnt="3"/>
      <dgm:spPr>
        <a:solidFill>
          <a:srgbClr val="502B0A"/>
        </a:solidFill>
      </dgm:spPr>
    </dgm:pt>
    <dgm:pt modelId="{3DC44D92-48CA-410E-9734-5DE3ED96D0AF}" type="pres">
      <dgm:prSet presAssocID="{A8E27C9F-5060-417B-8B28-023C4ED51B1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with solid fill"/>
        </a:ext>
      </dgm:extLst>
    </dgm:pt>
    <dgm:pt modelId="{57AD8852-4053-4E2F-854C-C82E71E400F0}" type="pres">
      <dgm:prSet presAssocID="{A8E27C9F-5060-417B-8B28-023C4ED51B15}" presName="spaceRect" presStyleCnt="0"/>
      <dgm:spPr/>
    </dgm:pt>
    <dgm:pt modelId="{2FEDEBD1-8062-4686-8DBF-D7ABC4980F4B}" type="pres">
      <dgm:prSet presAssocID="{A8E27C9F-5060-417B-8B28-023C4ED51B15}" presName="parTx" presStyleLbl="revTx" presStyleIdx="1" presStyleCnt="3">
        <dgm:presLayoutVars>
          <dgm:chMax val="0"/>
          <dgm:chPref val="0"/>
        </dgm:presLayoutVars>
      </dgm:prSet>
      <dgm:spPr/>
    </dgm:pt>
    <dgm:pt modelId="{BB8890CD-F3EC-4833-8E5C-272592AE26D6}" type="pres">
      <dgm:prSet presAssocID="{4987D9BF-4EE1-495F-9C60-A8FAB6F0B9A7}" presName="sibTrans" presStyleCnt="0"/>
      <dgm:spPr/>
    </dgm:pt>
    <dgm:pt modelId="{1E10CCCD-F33E-464A-9D1B-02A6E4DDAB73}" type="pres">
      <dgm:prSet presAssocID="{1D49CCA9-B835-4A73-9828-B69350C09D36}" presName="compNode" presStyleCnt="0"/>
      <dgm:spPr/>
    </dgm:pt>
    <dgm:pt modelId="{70F3A282-8652-44B0-9BA2-EF0DFDC7A6D3}" type="pres">
      <dgm:prSet presAssocID="{1D49CCA9-B835-4A73-9828-B69350C09D36}" presName="bgRect" presStyleLbl="bgShp" presStyleIdx="2" presStyleCnt="3"/>
      <dgm:spPr>
        <a:solidFill>
          <a:srgbClr val="E0AD6C"/>
        </a:solidFill>
      </dgm:spPr>
    </dgm:pt>
    <dgm:pt modelId="{77C81C64-9EAD-44DF-B3AF-CD887117C62F}" type="pres">
      <dgm:prSet presAssocID="{1D49CCA9-B835-4A73-9828-B69350C09D3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 and gear with solid fill"/>
        </a:ext>
      </dgm:extLst>
    </dgm:pt>
    <dgm:pt modelId="{45FB7F79-03A4-4175-B3F7-4860F5B16BD1}" type="pres">
      <dgm:prSet presAssocID="{1D49CCA9-B835-4A73-9828-B69350C09D36}" presName="spaceRect" presStyleCnt="0"/>
      <dgm:spPr/>
    </dgm:pt>
    <dgm:pt modelId="{39451B01-13E4-4331-A606-617207113DB3}" type="pres">
      <dgm:prSet presAssocID="{1D49CCA9-B835-4A73-9828-B69350C09D3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7D081E-4BBF-44CD-A7F0-280AFA75DECB}" type="presOf" srcId="{449A86DB-53D1-4597-9E18-1A699F9F4D3C}" destId="{C702F777-CAD7-4AD5-B01C-21A3808EBD2E}" srcOrd="0" destOrd="0" presId="urn:microsoft.com/office/officeart/2018/2/layout/IconVerticalSolidList"/>
    <dgm:cxn modelId="{2EFC1D4C-4D32-4003-A65B-2653FD11C3AF}" srcId="{42FA2608-B0F3-4C4B-9858-2A6DB5AE5F3D}" destId="{449A86DB-53D1-4597-9E18-1A699F9F4D3C}" srcOrd="0" destOrd="0" parTransId="{A71F3E7B-1721-4B38-80FF-1FA2BDBA0452}" sibTransId="{5C38EF4F-9EF0-46DF-A1E9-EAA3183CC821}"/>
    <dgm:cxn modelId="{7C281285-8B59-45C9-966F-C390966F19AF}" srcId="{42FA2608-B0F3-4C4B-9858-2A6DB5AE5F3D}" destId="{A8E27C9F-5060-417B-8B28-023C4ED51B15}" srcOrd="1" destOrd="0" parTransId="{8FA04DEB-6FAA-43CE-9802-4F899E0231EC}" sibTransId="{4987D9BF-4EE1-495F-9C60-A8FAB6F0B9A7}"/>
    <dgm:cxn modelId="{3809EEA5-CCEB-4BB6-B40C-8666506A7FE0}" type="presOf" srcId="{42FA2608-B0F3-4C4B-9858-2A6DB5AE5F3D}" destId="{0CDC7CCB-EC83-4A97-8310-45654DD9E704}" srcOrd="0" destOrd="0" presId="urn:microsoft.com/office/officeart/2018/2/layout/IconVerticalSolidList"/>
    <dgm:cxn modelId="{B67905B2-5EB5-41FB-AACE-80B48B588CC8}" type="presOf" srcId="{1D49CCA9-B835-4A73-9828-B69350C09D36}" destId="{39451B01-13E4-4331-A606-617207113DB3}" srcOrd="0" destOrd="0" presId="urn:microsoft.com/office/officeart/2018/2/layout/IconVerticalSolidList"/>
    <dgm:cxn modelId="{9D89EAC3-8907-4987-AC52-87282D2993DC}" type="presOf" srcId="{A8E27C9F-5060-417B-8B28-023C4ED51B15}" destId="{2FEDEBD1-8062-4686-8DBF-D7ABC4980F4B}" srcOrd="0" destOrd="0" presId="urn:microsoft.com/office/officeart/2018/2/layout/IconVerticalSolidList"/>
    <dgm:cxn modelId="{F760D0E5-FB53-4B18-9787-EEF246019F19}" srcId="{42FA2608-B0F3-4C4B-9858-2A6DB5AE5F3D}" destId="{1D49CCA9-B835-4A73-9828-B69350C09D36}" srcOrd="2" destOrd="0" parTransId="{E277F81C-36BE-4A48-BBD2-4B8A1F0A56A9}" sibTransId="{3F8F49BC-AB79-4286-84CA-410C83E8D7C5}"/>
    <dgm:cxn modelId="{D4DF8776-12DC-4433-8E06-EC04EE58706E}" type="presParOf" srcId="{0CDC7CCB-EC83-4A97-8310-45654DD9E704}" destId="{C6814480-7FB8-4F7E-9FBB-1A687A67F140}" srcOrd="0" destOrd="0" presId="urn:microsoft.com/office/officeart/2018/2/layout/IconVerticalSolidList"/>
    <dgm:cxn modelId="{5A20DDD6-2820-4ECC-811E-DAC416F3A83E}" type="presParOf" srcId="{C6814480-7FB8-4F7E-9FBB-1A687A67F140}" destId="{7CDFBE15-E56C-4EF2-A710-D4F55D7AC5A5}" srcOrd="0" destOrd="0" presId="urn:microsoft.com/office/officeart/2018/2/layout/IconVerticalSolidList"/>
    <dgm:cxn modelId="{9FFFF19B-9C79-433B-A627-9104CB0C0B91}" type="presParOf" srcId="{C6814480-7FB8-4F7E-9FBB-1A687A67F140}" destId="{CC5B4992-7E58-48EF-9D7F-13213595E583}" srcOrd="1" destOrd="0" presId="urn:microsoft.com/office/officeart/2018/2/layout/IconVerticalSolidList"/>
    <dgm:cxn modelId="{0189E8BD-7E81-471E-AF0E-09FC48381ED7}" type="presParOf" srcId="{C6814480-7FB8-4F7E-9FBB-1A687A67F140}" destId="{FD525AE1-9428-452C-B4B5-52D584E7F9BB}" srcOrd="2" destOrd="0" presId="urn:microsoft.com/office/officeart/2018/2/layout/IconVerticalSolidList"/>
    <dgm:cxn modelId="{6307FA22-A7A3-4834-B291-95616F52EA62}" type="presParOf" srcId="{C6814480-7FB8-4F7E-9FBB-1A687A67F140}" destId="{C702F777-CAD7-4AD5-B01C-21A3808EBD2E}" srcOrd="3" destOrd="0" presId="urn:microsoft.com/office/officeart/2018/2/layout/IconVerticalSolidList"/>
    <dgm:cxn modelId="{D5CFE843-F7CA-4F53-B33B-7310D8B86368}" type="presParOf" srcId="{0CDC7CCB-EC83-4A97-8310-45654DD9E704}" destId="{15AE72E5-5CA4-498C-8A9E-74E2618F4F38}" srcOrd="1" destOrd="0" presId="urn:microsoft.com/office/officeart/2018/2/layout/IconVerticalSolidList"/>
    <dgm:cxn modelId="{AE78AEB5-B004-49D3-96D3-112D5F26826A}" type="presParOf" srcId="{0CDC7CCB-EC83-4A97-8310-45654DD9E704}" destId="{08022721-1123-4383-9694-2D8AE178BBDE}" srcOrd="2" destOrd="0" presId="urn:microsoft.com/office/officeart/2018/2/layout/IconVerticalSolidList"/>
    <dgm:cxn modelId="{BEBE50C1-342E-45D7-B4F8-71BD599D3587}" type="presParOf" srcId="{08022721-1123-4383-9694-2D8AE178BBDE}" destId="{50C47253-B72A-4036-9138-F8044349D1FB}" srcOrd="0" destOrd="0" presId="urn:microsoft.com/office/officeart/2018/2/layout/IconVerticalSolidList"/>
    <dgm:cxn modelId="{89B69702-46D6-4215-847A-5E71B9295CEC}" type="presParOf" srcId="{08022721-1123-4383-9694-2D8AE178BBDE}" destId="{3DC44D92-48CA-410E-9734-5DE3ED96D0AF}" srcOrd="1" destOrd="0" presId="urn:microsoft.com/office/officeart/2018/2/layout/IconVerticalSolidList"/>
    <dgm:cxn modelId="{0245616A-DAA7-4827-A58E-F28DD4015B48}" type="presParOf" srcId="{08022721-1123-4383-9694-2D8AE178BBDE}" destId="{57AD8852-4053-4E2F-854C-C82E71E400F0}" srcOrd="2" destOrd="0" presId="urn:microsoft.com/office/officeart/2018/2/layout/IconVerticalSolidList"/>
    <dgm:cxn modelId="{D81F07B8-37E0-4AD8-AAB5-2DE001A34CA3}" type="presParOf" srcId="{08022721-1123-4383-9694-2D8AE178BBDE}" destId="{2FEDEBD1-8062-4686-8DBF-D7ABC4980F4B}" srcOrd="3" destOrd="0" presId="urn:microsoft.com/office/officeart/2018/2/layout/IconVerticalSolidList"/>
    <dgm:cxn modelId="{17D708E1-224A-4FF7-9602-2F00F58AD88F}" type="presParOf" srcId="{0CDC7CCB-EC83-4A97-8310-45654DD9E704}" destId="{BB8890CD-F3EC-4833-8E5C-272592AE26D6}" srcOrd="3" destOrd="0" presId="urn:microsoft.com/office/officeart/2018/2/layout/IconVerticalSolidList"/>
    <dgm:cxn modelId="{BD8BD8DC-E392-474C-8A82-AEAD7CE0B73E}" type="presParOf" srcId="{0CDC7CCB-EC83-4A97-8310-45654DD9E704}" destId="{1E10CCCD-F33E-464A-9D1B-02A6E4DDAB73}" srcOrd="4" destOrd="0" presId="urn:microsoft.com/office/officeart/2018/2/layout/IconVerticalSolidList"/>
    <dgm:cxn modelId="{107C9E3C-F60F-454B-BEB4-0A2055D9FF47}" type="presParOf" srcId="{1E10CCCD-F33E-464A-9D1B-02A6E4DDAB73}" destId="{70F3A282-8652-44B0-9BA2-EF0DFDC7A6D3}" srcOrd="0" destOrd="0" presId="urn:microsoft.com/office/officeart/2018/2/layout/IconVerticalSolidList"/>
    <dgm:cxn modelId="{17CC4B23-A057-45CB-92A2-6C2A54415157}" type="presParOf" srcId="{1E10CCCD-F33E-464A-9D1B-02A6E4DDAB73}" destId="{77C81C64-9EAD-44DF-B3AF-CD887117C62F}" srcOrd="1" destOrd="0" presId="urn:microsoft.com/office/officeart/2018/2/layout/IconVerticalSolidList"/>
    <dgm:cxn modelId="{55A65C68-1440-43B4-A184-EEC3E32925DC}" type="presParOf" srcId="{1E10CCCD-F33E-464A-9D1B-02A6E4DDAB73}" destId="{45FB7F79-03A4-4175-B3F7-4860F5B16BD1}" srcOrd="2" destOrd="0" presId="urn:microsoft.com/office/officeart/2018/2/layout/IconVerticalSolidList"/>
    <dgm:cxn modelId="{F66F8646-7A72-4A74-9A94-4B730387C186}" type="presParOf" srcId="{1E10CCCD-F33E-464A-9D1B-02A6E4DDAB73}" destId="{39451B01-13E4-4331-A606-617207113DB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AD9C1C-7BEA-4FE7-907B-0EC4A9714A61}" type="doc">
      <dgm:prSet loTypeId="urn:microsoft.com/office/officeart/2018/2/layout/IconLabelList" loCatId="icon" qsTypeId="urn:microsoft.com/office/officeart/2005/8/quickstyle/simple3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5822C4C-1371-4E36-B5E2-7BE262B69FF3}">
      <dgm:prSet custT="1"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Improve performance on unseen data.</a:t>
          </a:r>
        </a:p>
      </dgm:t>
    </dgm:pt>
    <dgm:pt modelId="{3669619E-7E3F-4D57-8484-2851FC91F1A3}" type="parTrans" cxnId="{38701FAC-234A-4A9B-A9B2-1A3FA3F2678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01F7A8-DAF5-458C-B3B1-84DC6BCB5A39}" type="sibTrans" cxnId="{38701FAC-234A-4A9B-A9B2-1A3FA3F2678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C6EA10-3340-4D42-8A63-1103795CDE24}">
      <dgm:prSet custT="1"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Prevent overfitting in deep neural networks.</a:t>
          </a:r>
        </a:p>
      </dgm:t>
    </dgm:pt>
    <dgm:pt modelId="{D0DC7151-590B-4425-BE4A-3D91FB1F9E86}" type="parTrans" cxnId="{2CEE4AC2-33DD-4155-B463-6CC832B62CB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8658374-0ABA-430C-BF2B-997D743FEB83}" type="sibTrans" cxnId="{2CEE4AC2-33DD-4155-B463-6CC832B62CB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A5D65C-E688-4792-88FB-23682F362DC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Helpful in domains with limited labeled data (e.g., medical imaging).</a:t>
          </a:r>
        </a:p>
      </dgm:t>
    </dgm:pt>
    <dgm:pt modelId="{75345042-0588-4D43-A294-C6A1C2577835}" type="parTrans" cxnId="{2195A19F-9674-4995-B184-5F77EE40C29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4A8E40-780F-4B4D-892D-A13C7E3310F1}" type="sibTrans" cxnId="{2195A19F-9674-4995-B184-5F77EE40C29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E332E55-EB7E-4937-8BCA-243DC132846C}" type="pres">
      <dgm:prSet presAssocID="{9AAD9C1C-7BEA-4FE7-907B-0EC4A9714A61}" presName="root" presStyleCnt="0">
        <dgm:presLayoutVars>
          <dgm:dir/>
          <dgm:resizeHandles val="exact"/>
        </dgm:presLayoutVars>
      </dgm:prSet>
      <dgm:spPr/>
    </dgm:pt>
    <dgm:pt modelId="{802D4A80-524B-48E5-9FAE-6C43A9432F78}" type="pres">
      <dgm:prSet presAssocID="{8FC6EA10-3340-4D42-8A63-1103795CDE24}" presName="compNode" presStyleCnt="0"/>
      <dgm:spPr/>
    </dgm:pt>
    <dgm:pt modelId="{6B2D1132-4D73-47ED-981F-8E14DAEC9A32}" type="pres">
      <dgm:prSet presAssocID="{8FC6EA10-3340-4D42-8A63-1103795CDE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B71D01E3-3AF4-41CF-991B-AAC0146A9583}" type="pres">
      <dgm:prSet presAssocID="{8FC6EA10-3340-4D42-8A63-1103795CDE24}" presName="spaceRect" presStyleCnt="0"/>
      <dgm:spPr/>
    </dgm:pt>
    <dgm:pt modelId="{FF9D48D2-6F1F-445C-B2B6-A05E3CA83BAC}" type="pres">
      <dgm:prSet presAssocID="{8FC6EA10-3340-4D42-8A63-1103795CDE24}" presName="textRect" presStyleLbl="revTx" presStyleIdx="0" presStyleCnt="3">
        <dgm:presLayoutVars>
          <dgm:chMax val="1"/>
          <dgm:chPref val="1"/>
        </dgm:presLayoutVars>
      </dgm:prSet>
      <dgm:spPr/>
    </dgm:pt>
    <dgm:pt modelId="{79A9EAF2-EC79-4498-AD31-D669B1333CE5}" type="pres">
      <dgm:prSet presAssocID="{88658374-0ABA-430C-BF2B-997D743FEB83}" presName="sibTrans" presStyleCnt="0"/>
      <dgm:spPr/>
    </dgm:pt>
    <dgm:pt modelId="{224EF651-67CC-4B07-8FC9-8134E7D1F593}" type="pres">
      <dgm:prSet presAssocID="{B5822C4C-1371-4E36-B5E2-7BE262B69FF3}" presName="compNode" presStyleCnt="0"/>
      <dgm:spPr/>
    </dgm:pt>
    <dgm:pt modelId="{532B2A9E-E5AF-474B-9B4E-FD3DF867768A}" type="pres">
      <dgm:prSet presAssocID="{B5822C4C-1371-4E36-B5E2-7BE262B69F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lind with solid fill"/>
        </a:ext>
      </dgm:extLst>
    </dgm:pt>
    <dgm:pt modelId="{8EFA3256-9486-4F54-B0C4-03A9AA7F8248}" type="pres">
      <dgm:prSet presAssocID="{B5822C4C-1371-4E36-B5E2-7BE262B69FF3}" presName="spaceRect" presStyleCnt="0"/>
      <dgm:spPr/>
    </dgm:pt>
    <dgm:pt modelId="{451B6D28-2BDB-40CA-83F8-12CB36B61D4D}" type="pres">
      <dgm:prSet presAssocID="{B5822C4C-1371-4E36-B5E2-7BE262B69FF3}" presName="textRect" presStyleLbl="revTx" presStyleIdx="1" presStyleCnt="3">
        <dgm:presLayoutVars>
          <dgm:chMax val="1"/>
          <dgm:chPref val="1"/>
        </dgm:presLayoutVars>
      </dgm:prSet>
      <dgm:spPr/>
    </dgm:pt>
    <dgm:pt modelId="{8A475BEA-2A51-49D5-A0E8-14D1F5864DC6}" type="pres">
      <dgm:prSet presAssocID="{D801F7A8-DAF5-458C-B3B1-84DC6BCB5A39}" presName="sibTrans" presStyleCnt="0"/>
      <dgm:spPr/>
    </dgm:pt>
    <dgm:pt modelId="{E9DD54A8-77C6-4255-B6B0-69112B65A809}" type="pres">
      <dgm:prSet presAssocID="{E2A5D65C-E688-4792-88FB-23682F362DCC}" presName="compNode" presStyleCnt="0"/>
      <dgm:spPr/>
    </dgm:pt>
    <dgm:pt modelId="{35C6F113-73E7-488E-B85A-EC05173BD4BE}" type="pres">
      <dgm:prSet presAssocID="{E2A5D65C-E688-4792-88FB-23682F362DC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486E18B-4959-40FA-96FC-FED4BC0F9542}" type="pres">
      <dgm:prSet presAssocID="{E2A5D65C-E688-4792-88FB-23682F362DCC}" presName="spaceRect" presStyleCnt="0"/>
      <dgm:spPr/>
    </dgm:pt>
    <dgm:pt modelId="{4DCD0E44-F40C-40FC-BDC3-7861F0A93FBC}" type="pres">
      <dgm:prSet presAssocID="{E2A5D65C-E688-4792-88FB-23682F362DC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AA2415C-90E7-4528-B23C-59A12D2A27FE}" type="presOf" srcId="{B5822C4C-1371-4E36-B5E2-7BE262B69FF3}" destId="{451B6D28-2BDB-40CA-83F8-12CB36B61D4D}" srcOrd="0" destOrd="0" presId="urn:microsoft.com/office/officeart/2018/2/layout/IconLabelList"/>
    <dgm:cxn modelId="{6EA8864A-37F1-413F-9300-23B4A4F309A4}" type="presOf" srcId="{E2A5D65C-E688-4792-88FB-23682F362DCC}" destId="{4DCD0E44-F40C-40FC-BDC3-7861F0A93FBC}" srcOrd="0" destOrd="0" presId="urn:microsoft.com/office/officeart/2018/2/layout/IconLabelList"/>
    <dgm:cxn modelId="{432E049E-9D26-4808-ADD5-708487E88F0C}" type="presOf" srcId="{8FC6EA10-3340-4D42-8A63-1103795CDE24}" destId="{FF9D48D2-6F1F-445C-B2B6-A05E3CA83BAC}" srcOrd="0" destOrd="0" presId="urn:microsoft.com/office/officeart/2018/2/layout/IconLabelList"/>
    <dgm:cxn modelId="{2195A19F-9674-4995-B184-5F77EE40C29F}" srcId="{9AAD9C1C-7BEA-4FE7-907B-0EC4A9714A61}" destId="{E2A5D65C-E688-4792-88FB-23682F362DCC}" srcOrd="2" destOrd="0" parTransId="{75345042-0588-4D43-A294-C6A1C2577835}" sibTransId="{854A8E40-780F-4B4D-892D-A13C7E3310F1}"/>
    <dgm:cxn modelId="{38701FAC-234A-4A9B-A9B2-1A3FA3F2678E}" srcId="{9AAD9C1C-7BEA-4FE7-907B-0EC4A9714A61}" destId="{B5822C4C-1371-4E36-B5E2-7BE262B69FF3}" srcOrd="1" destOrd="0" parTransId="{3669619E-7E3F-4D57-8484-2851FC91F1A3}" sibTransId="{D801F7A8-DAF5-458C-B3B1-84DC6BCB5A39}"/>
    <dgm:cxn modelId="{2CEE4AC2-33DD-4155-B463-6CC832B62CBF}" srcId="{9AAD9C1C-7BEA-4FE7-907B-0EC4A9714A61}" destId="{8FC6EA10-3340-4D42-8A63-1103795CDE24}" srcOrd="0" destOrd="0" parTransId="{D0DC7151-590B-4425-BE4A-3D91FB1F9E86}" sibTransId="{88658374-0ABA-430C-BF2B-997D743FEB83}"/>
    <dgm:cxn modelId="{EB2696CB-4C3E-45BA-848E-ED4B4248DD7C}" type="presOf" srcId="{9AAD9C1C-7BEA-4FE7-907B-0EC4A9714A61}" destId="{5E332E55-EB7E-4937-8BCA-243DC132846C}" srcOrd="0" destOrd="0" presId="urn:microsoft.com/office/officeart/2018/2/layout/IconLabelList"/>
    <dgm:cxn modelId="{4B38B704-DA58-4A51-BF70-1A522EF8076A}" type="presParOf" srcId="{5E332E55-EB7E-4937-8BCA-243DC132846C}" destId="{802D4A80-524B-48E5-9FAE-6C43A9432F78}" srcOrd="0" destOrd="0" presId="urn:microsoft.com/office/officeart/2018/2/layout/IconLabelList"/>
    <dgm:cxn modelId="{80FB60E9-68F8-4F63-8FA7-3F2F06B7E59B}" type="presParOf" srcId="{802D4A80-524B-48E5-9FAE-6C43A9432F78}" destId="{6B2D1132-4D73-47ED-981F-8E14DAEC9A32}" srcOrd="0" destOrd="0" presId="urn:microsoft.com/office/officeart/2018/2/layout/IconLabelList"/>
    <dgm:cxn modelId="{D29D9487-50A3-4356-8024-A6C4BB2F75EB}" type="presParOf" srcId="{802D4A80-524B-48E5-9FAE-6C43A9432F78}" destId="{B71D01E3-3AF4-41CF-991B-AAC0146A9583}" srcOrd="1" destOrd="0" presId="urn:microsoft.com/office/officeart/2018/2/layout/IconLabelList"/>
    <dgm:cxn modelId="{D11EA62E-98D6-4D68-A3F4-5C2AF8B38BDE}" type="presParOf" srcId="{802D4A80-524B-48E5-9FAE-6C43A9432F78}" destId="{FF9D48D2-6F1F-445C-B2B6-A05E3CA83BAC}" srcOrd="2" destOrd="0" presId="urn:microsoft.com/office/officeart/2018/2/layout/IconLabelList"/>
    <dgm:cxn modelId="{5B21A309-5D12-4141-A673-4B14A32736FA}" type="presParOf" srcId="{5E332E55-EB7E-4937-8BCA-243DC132846C}" destId="{79A9EAF2-EC79-4498-AD31-D669B1333CE5}" srcOrd="1" destOrd="0" presId="urn:microsoft.com/office/officeart/2018/2/layout/IconLabelList"/>
    <dgm:cxn modelId="{984B211F-E180-4D15-A0DE-3504F22BC50D}" type="presParOf" srcId="{5E332E55-EB7E-4937-8BCA-243DC132846C}" destId="{224EF651-67CC-4B07-8FC9-8134E7D1F593}" srcOrd="2" destOrd="0" presId="urn:microsoft.com/office/officeart/2018/2/layout/IconLabelList"/>
    <dgm:cxn modelId="{58F553D4-DBD5-439C-8147-D0E6991ED690}" type="presParOf" srcId="{224EF651-67CC-4B07-8FC9-8134E7D1F593}" destId="{532B2A9E-E5AF-474B-9B4E-FD3DF867768A}" srcOrd="0" destOrd="0" presId="urn:microsoft.com/office/officeart/2018/2/layout/IconLabelList"/>
    <dgm:cxn modelId="{AC9042D7-4B6D-4CBC-9EE0-3C1A8169D50B}" type="presParOf" srcId="{224EF651-67CC-4B07-8FC9-8134E7D1F593}" destId="{8EFA3256-9486-4F54-B0C4-03A9AA7F8248}" srcOrd="1" destOrd="0" presId="urn:microsoft.com/office/officeart/2018/2/layout/IconLabelList"/>
    <dgm:cxn modelId="{D6EFD05E-9591-4A36-B15E-8913DE78A897}" type="presParOf" srcId="{224EF651-67CC-4B07-8FC9-8134E7D1F593}" destId="{451B6D28-2BDB-40CA-83F8-12CB36B61D4D}" srcOrd="2" destOrd="0" presId="urn:microsoft.com/office/officeart/2018/2/layout/IconLabelList"/>
    <dgm:cxn modelId="{FB50ACE6-2E88-4EEB-A619-8BF149B78AF0}" type="presParOf" srcId="{5E332E55-EB7E-4937-8BCA-243DC132846C}" destId="{8A475BEA-2A51-49D5-A0E8-14D1F5864DC6}" srcOrd="3" destOrd="0" presId="urn:microsoft.com/office/officeart/2018/2/layout/IconLabelList"/>
    <dgm:cxn modelId="{57A83703-6D20-42C7-A014-0DB7F42DB551}" type="presParOf" srcId="{5E332E55-EB7E-4937-8BCA-243DC132846C}" destId="{E9DD54A8-77C6-4255-B6B0-69112B65A809}" srcOrd="4" destOrd="0" presId="urn:microsoft.com/office/officeart/2018/2/layout/IconLabelList"/>
    <dgm:cxn modelId="{014C67CB-734A-4FF1-B9AC-1ED7E07B3F68}" type="presParOf" srcId="{E9DD54A8-77C6-4255-B6B0-69112B65A809}" destId="{35C6F113-73E7-488E-B85A-EC05173BD4BE}" srcOrd="0" destOrd="0" presId="urn:microsoft.com/office/officeart/2018/2/layout/IconLabelList"/>
    <dgm:cxn modelId="{E6D15B19-0DCE-4C7D-948E-910545718BCA}" type="presParOf" srcId="{E9DD54A8-77C6-4255-B6B0-69112B65A809}" destId="{2486E18B-4959-40FA-96FC-FED4BC0F9542}" srcOrd="1" destOrd="0" presId="urn:microsoft.com/office/officeart/2018/2/layout/IconLabelList"/>
    <dgm:cxn modelId="{B16E265C-1815-471F-901A-C796213D9100}" type="presParOf" srcId="{E9DD54A8-77C6-4255-B6B0-69112B65A809}" destId="{4DCD0E44-F40C-40FC-BDC3-7861F0A93F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2FCD5B-BC69-4F85-84FD-3204F77EA53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997501A-2F06-4D09-A6C1-A624AA197E25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Original Dataset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EE0BD8-E8EE-4B17-B0AF-2A7630093B36}" type="parTrans" cxnId="{1E88D8AC-92B4-4438-9AE4-47ABE56D5EB2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A681EC2-EF85-45AF-81C2-3B169AAEEF37}" type="sibTrans" cxnId="{1E88D8AC-92B4-4438-9AE4-47ABE56D5EB2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n-IN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999770-F1F9-43BE-B6FA-BB1F4D107A97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Processing Using Data Augmentation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94FA630-2932-40EB-90C4-EC834944A60C}" type="parTrans" cxnId="{BA5D7179-9AB9-49F0-9EC6-27F720B0E305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ED9B944-17D1-478A-B677-677F1BA98B5A}" type="sibTrans" cxnId="{BA5D7179-9AB9-49F0-9EC6-27F720B0E305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n-IN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A69EA2-B1BF-40B7-9092-D1D465945806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Large Augmented Dataset 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4D120FB-B05B-4465-AC59-1FF581BB19A4}" type="parTrans" cxnId="{61B44D0E-582F-46B6-8283-AF4A3B5B7F75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8D4AD7-F356-4AC5-AD78-1A5CA875510F}" type="sibTrans" cxnId="{61B44D0E-582F-46B6-8283-AF4A3B5B7F75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n-IN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6AE3B-7DCA-486C-B2A7-1E041C7AE91E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Training</a:t>
          </a:r>
          <a:b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(Effective Training) 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F651B0-1C9F-4695-B1EB-B32D06E43AD4}" type="parTrans" cxnId="{05C9A02E-94AF-4B2E-A599-6B389760871B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33393-7B93-44E7-8B38-1BA0918A659C}" type="sibTrans" cxnId="{05C9A02E-94AF-4B2E-A599-6B389760871B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endParaRPr lang="en-IN" sz="11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8E12699-1CD1-442D-98D5-BDB8D22BA24C}">
      <dgm:prSet custT="1"/>
      <dgm:spPr>
        <a:solidFill>
          <a:schemeClr val="accent6"/>
        </a:solidFill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(Better Fitting and Generalization)</a:t>
          </a:r>
          <a:endParaRPr lang="en-IN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93154F5-8FC8-42ED-857B-F58200696C8E}" type="parTrans" cxnId="{CCB9A6B2-B742-4456-9258-5AA7E4C97B88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C212A9F-A332-48AB-A512-CA56BC18D2DE}" type="sibTrans" cxnId="{CCB9A6B2-B742-4456-9258-5AA7E4C97B88}">
      <dgm:prSet/>
      <dgm:spPr/>
      <dgm:t>
        <a:bodyPr/>
        <a:lstStyle/>
        <a:p>
          <a:endParaRPr lang="en-IN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2B328A-3D11-4621-AEEF-180A818104E0}" type="pres">
      <dgm:prSet presAssocID="{CC2FCD5B-BC69-4F85-84FD-3204F77EA53C}" presName="Name0" presStyleCnt="0">
        <dgm:presLayoutVars>
          <dgm:dir/>
          <dgm:resizeHandles val="exact"/>
        </dgm:presLayoutVars>
      </dgm:prSet>
      <dgm:spPr/>
    </dgm:pt>
    <dgm:pt modelId="{A32C96F1-61C8-40B5-8905-177BFFF73E11}" type="pres">
      <dgm:prSet presAssocID="{A997501A-2F06-4D09-A6C1-A624AA197E25}" presName="node" presStyleLbl="node1" presStyleIdx="0" presStyleCnt="5">
        <dgm:presLayoutVars>
          <dgm:bulletEnabled val="1"/>
        </dgm:presLayoutVars>
      </dgm:prSet>
      <dgm:spPr/>
    </dgm:pt>
    <dgm:pt modelId="{35E2AE58-4198-49C3-A151-775A66D696C6}" type="pres">
      <dgm:prSet presAssocID="{6A681EC2-EF85-45AF-81C2-3B169AAEEF37}" presName="sibTrans" presStyleLbl="sibTrans2D1" presStyleIdx="0" presStyleCnt="4"/>
      <dgm:spPr/>
    </dgm:pt>
    <dgm:pt modelId="{0E0F97C7-745C-489F-BA93-8A2E3DC23117}" type="pres">
      <dgm:prSet presAssocID="{6A681EC2-EF85-45AF-81C2-3B169AAEEF37}" presName="connectorText" presStyleLbl="sibTrans2D1" presStyleIdx="0" presStyleCnt="4"/>
      <dgm:spPr/>
    </dgm:pt>
    <dgm:pt modelId="{B7E90EF0-ACE6-4378-9009-FAAC3EE66420}" type="pres">
      <dgm:prSet presAssocID="{19999770-F1F9-43BE-B6FA-BB1F4D107A97}" presName="node" presStyleLbl="node1" presStyleIdx="1" presStyleCnt="5">
        <dgm:presLayoutVars>
          <dgm:bulletEnabled val="1"/>
        </dgm:presLayoutVars>
      </dgm:prSet>
      <dgm:spPr/>
    </dgm:pt>
    <dgm:pt modelId="{ABDB8859-C8C4-4593-B9B2-2BF31473F06C}" type="pres">
      <dgm:prSet presAssocID="{2ED9B944-17D1-478A-B677-677F1BA98B5A}" presName="sibTrans" presStyleLbl="sibTrans2D1" presStyleIdx="1" presStyleCnt="4"/>
      <dgm:spPr/>
    </dgm:pt>
    <dgm:pt modelId="{A31A7C72-95A4-48A5-91E2-A2C5646D1E83}" type="pres">
      <dgm:prSet presAssocID="{2ED9B944-17D1-478A-B677-677F1BA98B5A}" presName="connectorText" presStyleLbl="sibTrans2D1" presStyleIdx="1" presStyleCnt="4"/>
      <dgm:spPr/>
    </dgm:pt>
    <dgm:pt modelId="{C7ABB33B-1F45-4617-9B93-2EE4D571F55E}" type="pres">
      <dgm:prSet presAssocID="{63A69EA2-B1BF-40B7-9092-D1D465945806}" presName="node" presStyleLbl="node1" presStyleIdx="2" presStyleCnt="5">
        <dgm:presLayoutVars>
          <dgm:bulletEnabled val="1"/>
        </dgm:presLayoutVars>
      </dgm:prSet>
      <dgm:spPr/>
    </dgm:pt>
    <dgm:pt modelId="{FB9949DC-E6B5-4175-830C-7AB009DED759}" type="pres">
      <dgm:prSet presAssocID="{8F8D4AD7-F356-4AC5-AD78-1A5CA875510F}" presName="sibTrans" presStyleLbl="sibTrans2D1" presStyleIdx="2" presStyleCnt="4"/>
      <dgm:spPr/>
    </dgm:pt>
    <dgm:pt modelId="{65CE2078-66AF-4D3A-92FB-00A8480B4448}" type="pres">
      <dgm:prSet presAssocID="{8F8D4AD7-F356-4AC5-AD78-1A5CA875510F}" presName="connectorText" presStyleLbl="sibTrans2D1" presStyleIdx="2" presStyleCnt="4"/>
      <dgm:spPr/>
    </dgm:pt>
    <dgm:pt modelId="{0EB9F9E2-1385-4A43-B8C5-DEB0FDE3B609}" type="pres">
      <dgm:prSet presAssocID="{0146AE3B-7DCA-486C-B2A7-1E041C7AE91E}" presName="node" presStyleLbl="node1" presStyleIdx="3" presStyleCnt="5">
        <dgm:presLayoutVars>
          <dgm:bulletEnabled val="1"/>
        </dgm:presLayoutVars>
      </dgm:prSet>
      <dgm:spPr/>
    </dgm:pt>
    <dgm:pt modelId="{27D8CCF7-26F3-4136-81CC-C92F095B1314}" type="pres">
      <dgm:prSet presAssocID="{35533393-7B93-44E7-8B38-1BA0918A659C}" presName="sibTrans" presStyleLbl="sibTrans2D1" presStyleIdx="3" presStyleCnt="4"/>
      <dgm:spPr/>
    </dgm:pt>
    <dgm:pt modelId="{EC947BB8-568C-4614-B95A-08C7AC03B621}" type="pres">
      <dgm:prSet presAssocID="{35533393-7B93-44E7-8B38-1BA0918A659C}" presName="connectorText" presStyleLbl="sibTrans2D1" presStyleIdx="3" presStyleCnt="4"/>
      <dgm:spPr/>
    </dgm:pt>
    <dgm:pt modelId="{F29D671B-870E-43F4-AF24-725A5EDA7D19}" type="pres">
      <dgm:prSet presAssocID="{98E12699-1CD1-442D-98D5-BDB8D22BA24C}" presName="node" presStyleLbl="node1" presStyleIdx="4" presStyleCnt="5" custScaleX="100808">
        <dgm:presLayoutVars>
          <dgm:bulletEnabled val="1"/>
        </dgm:presLayoutVars>
      </dgm:prSet>
      <dgm:spPr/>
    </dgm:pt>
  </dgm:ptLst>
  <dgm:cxnLst>
    <dgm:cxn modelId="{8CB1BE07-D284-4BC2-9284-65C14F46E310}" type="presOf" srcId="{A997501A-2F06-4D09-A6C1-A624AA197E25}" destId="{A32C96F1-61C8-40B5-8905-177BFFF73E11}" srcOrd="0" destOrd="0" presId="urn:microsoft.com/office/officeart/2005/8/layout/process1"/>
    <dgm:cxn modelId="{738A0C0D-E4D7-48E5-9111-6F1D3187CE91}" type="presOf" srcId="{8F8D4AD7-F356-4AC5-AD78-1A5CA875510F}" destId="{FB9949DC-E6B5-4175-830C-7AB009DED759}" srcOrd="0" destOrd="0" presId="urn:microsoft.com/office/officeart/2005/8/layout/process1"/>
    <dgm:cxn modelId="{61B44D0E-582F-46B6-8283-AF4A3B5B7F75}" srcId="{CC2FCD5B-BC69-4F85-84FD-3204F77EA53C}" destId="{63A69EA2-B1BF-40B7-9092-D1D465945806}" srcOrd="2" destOrd="0" parTransId="{F4D120FB-B05B-4465-AC59-1FF581BB19A4}" sibTransId="{8F8D4AD7-F356-4AC5-AD78-1A5CA875510F}"/>
    <dgm:cxn modelId="{74E88515-0C07-442B-BD60-A47E0682736E}" type="presOf" srcId="{6A681EC2-EF85-45AF-81C2-3B169AAEEF37}" destId="{35E2AE58-4198-49C3-A151-775A66D696C6}" srcOrd="0" destOrd="0" presId="urn:microsoft.com/office/officeart/2005/8/layout/process1"/>
    <dgm:cxn modelId="{05C9A02E-94AF-4B2E-A599-6B389760871B}" srcId="{CC2FCD5B-BC69-4F85-84FD-3204F77EA53C}" destId="{0146AE3B-7DCA-486C-B2A7-1E041C7AE91E}" srcOrd="3" destOrd="0" parTransId="{B5F651B0-1C9F-4695-B1EB-B32D06E43AD4}" sibTransId="{35533393-7B93-44E7-8B38-1BA0918A659C}"/>
    <dgm:cxn modelId="{04010648-3C1A-4BB8-B2BE-D9FE91F7AA3C}" type="presOf" srcId="{98E12699-1CD1-442D-98D5-BDB8D22BA24C}" destId="{F29D671B-870E-43F4-AF24-725A5EDA7D19}" srcOrd="0" destOrd="0" presId="urn:microsoft.com/office/officeart/2005/8/layout/process1"/>
    <dgm:cxn modelId="{8045706A-9921-4ED3-B761-E202D8418B7A}" type="presOf" srcId="{6A681EC2-EF85-45AF-81C2-3B169AAEEF37}" destId="{0E0F97C7-745C-489F-BA93-8A2E3DC23117}" srcOrd="1" destOrd="0" presId="urn:microsoft.com/office/officeart/2005/8/layout/process1"/>
    <dgm:cxn modelId="{C7FDE14B-BB96-458F-A884-FB0EF6AE8CE1}" type="presOf" srcId="{0146AE3B-7DCA-486C-B2A7-1E041C7AE91E}" destId="{0EB9F9E2-1385-4A43-B8C5-DEB0FDE3B609}" srcOrd="0" destOrd="0" presId="urn:microsoft.com/office/officeart/2005/8/layout/process1"/>
    <dgm:cxn modelId="{3FF5E271-6ACD-4F0D-B21B-EEDDA1210AC7}" type="presOf" srcId="{8F8D4AD7-F356-4AC5-AD78-1A5CA875510F}" destId="{65CE2078-66AF-4D3A-92FB-00A8480B4448}" srcOrd="1" destOrd="0" presId="urn:microsoft.com/office/officeart/2005/8/layout/process1"/>
    <dgm:cxn modelId="{B4522152-4CF1-4787-98BC-DFDCB4001D62}" type="presOf" srcId="{19999770-F1F9-43BE-B6FA-BB1F4D107A97}" destId="{B7E90EF0-ACE6-4378-9009-FAAC3EE66420}" srcOrd="0" destOrd="0" presId="urn:microsoft.com/office/officeart/2005/8/layout/process1"/>
    <dgm:cxn modelId="{D89B8F56-647F-4563-8849-476D204DF667}" type="presOf" srcId="{2ED9B944-17D1-478A-B677-677F1BA98B5A}" destId="{ABDB8859-C8C4-4593-B9B2-2BF31473F06C}" srcOrd="0" destOrd="0" presId="urn:microsoft.com/office/officeart/2005/8/layout/process1"/>
    <dgm:cxn modelId="{BA5D7179-9AB9-49F0-9EC6-27F720B0E305}" srcId="{CC2FCD5B-BC69-4F85-84FD-3204F77EA53C}" destId="{19999770-F1F9-43BE-B6FA-BB1F4D107A97}" srcOrd="1" destOrd="0" parTransId="{A94FA630-2932-40EB-90C4-EC834944A60C}" sibTransId="{2ED9B944-17D1-478A-B677-677F1BA98B5A}"/>
    <dgm:cxn modelId="{38D80895-5CC4-4863-9143-6E939DC4EBEC}" type="presOf" srcId="{2ED9B944-17D1-478A-B677-677F1BA98B5A}" destId="{A31A7C72-95A4-48A5-91E2-A2C5646D1E83}" srcOrd="1" destOrd="0" presId="urn:microsoft.com/office/officeart/2005/8/layout/process1"/>
    <dgm:cxn modelId="{1E88D8AC-92B4-4438-9AE4-47ABE56D5EB2}" srcId="{CC2FCD5B-BC69-4F85-84FD-3204F77EA53C}" destId="{A997501A-2F06-4D09-A6C1-A624AA197E25}" srcOrd="0" destOrd="0" parTransId="{B0EE0BD8-E8EE-4B17-B0AF-2A7630093B36}" sibTransId="{6A681EC2-EF85-45AF-81C2-3B169AAEEF37}"/>
    <dgm:cxn modelId="{CCB9A6B2-B742-4456-9258-5AA7E4C97B88}" srcId="{CC2FCD5B-BC69-4F85-84FD-3204F77EA53C}" destId="{98E12699-1CD1-442D-98D5-BDB8D22BA24C}" srcOrd="4" destOrd="0" parTransId="{893154F5-8FC8-42ED-857B-F58200696C8E}" sibTransId="{5C212A9F-A332-48AB-A512-CA56BC18D2DE}"/>
    <dgm:cxn modelId="{9B1A68E4-4935-4292-8758-A12EC86A0DC4}" type="presOf" srcId="{35533393-7B93-44E7-8B38-1BA0918A659C}" destId="{EC947BB8-568C-4614-B95A-08C7AC03B621}" srcOrd="1" destOrd="0" presId="urn:microsoft.com/office/officeart/2005/8/layout/process1"/>
    <dgm:cxn modelId="{C37C09ED-27BD-4694-9596-769A5C6CCD4D}" type="presOf" srcId="{CC2FCD5B-BC69-4F85-84FD-3204F77EA53C}" destId="{3E2B328A-3D11-4621-AEEF-180A818104E0}" srcOrd="0" destOrd="0" presId="urn:microsoft.com/office/officeart/2005/8/layout/process1"/>
    <dgm:cxn modelId="{2941A4F9-4337-4A34-8305-C10373F8D05E}" type="presOf" srcId="{35533393-7B93-44E7-8B38-1BA0918A659C}" destId="{27D8CCF7-26F3-4136-81CC-C92F095B1314}" srcOrd="0" destOrd="0" presId="urn:microsoft.com/office/officeart/2005/8/layout/process1"/>
    <dgm:cxn modelId="{B87715FF-58A9-4CFA-810B-273DAFE518A4}" type="presOf" srcId="{63A69EA2-B1BF-40B7-9092-D1D465945806}" destId="{C7ABB33B-1F45-4617-9B93-2EE4D571F55E}" srcOrd="0" destOrd="0" presId="urn:microsoft.com/office/officeart/2005/8/layout/process1"/>
    <dgm:cxn modelId="{10F96BE4-BF8A-495D-A3C0-549D0FBB4347}" type="presParOf" srcId="{3E2B328A-3D11-4621-AEEF-180A818104E0}" destId="{A32C96F1-61C8-40B5-8905-177BFFF73E11}" srcOrd="0" destOrd="0" presId="urn:microsoft.com/office/officeart/2005/8/layout/process1"/>
    <dgm:cxn modelId="{69ED96C2-C048-497A-A713-929F815A656A}" type="presParOf" srcId="{3E2B328A-3D11-4621-AEEF-180A818104E0}" destId="{35E2AE58-4198-49C3-A151-775A66D696C6}" srcOrd="1" destOrd="0" presId="urn:microsoft.com/office/officeart/2005/8/layout/process1"/>
    <dgm:cxn modelId="{AB04C003-DDF2-4FCE-86A3-CB9A9DE34E6F}" type="presParOf" srcId="{35E2AE58-4198-49C3-A151-775A66D696C6}" destId="{0E0F97C7-745C-489F-BA93-8A2E3DC23117}" srcOrd="0" destOrd="0" presId="urn:microsoft.com/office/officeart/2005/8/layout/process1"/>
    <dgm:cxn modelId="{5FBCC94C-FBA8-4F4C-B195-71612F529D3D}" type="presParOf" srcId="{3E2B328A-3D11-4621-AEEF-180A818104E0}" destId="{B7E90EF0-ACE6-4378-9009-FAAC3EE66420}" srcOrd="2" destOrd="0" presId="urn:microsoft.com/office/officeart/2005/8/layout/process1"/>
    <dgm:cxn modelId="{3CF833A8-9226-494E-83C7-2F665A773B3F}" type="presParOf" srcId="{3E2B328A-3D11-4621-AEEF-180A818104E0}" destId="{ABDB8859-C8C4-4593-B9B2-2BF31473F06C}" srcOrd="3" destOrd="0" presId="urn:microsoft.com/office/officeart/2005/8/layout/process1"/>
    <dgm:cxn modelId="{2B088817-5F6B-40E4-8ADF-8969AD87F562}" type="presParOf" srcId="{ABDB8859-C8C4-4593-B9B2-2BF31473F06C}" destId="{A31A7C72-95A4-48A5-91E2-A2C5646D1E83}" srcOrd="0" destOrd="0" presId="urn:microsoft.com/office/officeart/2005/8/layout/process1"/>
    <dgm:cxn modelId="{DAAB7FBE-294C-4296-8C2F-2BDAA7609105}" type="presParOf" srcId="{3E2B328A-3D11-4621-AEEF-180A818104E0}" destId="{C7ABB33B-1F45-4617-9B93-2EE4D571F55E}" srcOrd="4" destOrd="0" presId="urn:microsoft.com/office/officeart/2005/8/layout/process1"/>
    <dgm:cxn modelId="{2A5C08F2-BC06-4577-B19F-5E1522503A1A}" type="presParOf" srcId="{3E2B328A-3D11-4621-AEEF-180A818104E0}" destId="{FB9949DC-E6B5-4175-830C-7AB009DED759}" srcOrd="5" destOrd="0" presId="urn:microsoft.com/office/officeart/2005/8/layout/process1"/>
    <dgm:cxn modelId="{B16954AE-25DA-4A34-A3D3-9EC2532667B9}" type="presParOf" srcId="{FB9949DC-E6B5-4175-830C-7AB009DED759}" destId="{65CE2078-66AF-4D3A-92FB-00A8480B4448}" srcOrd="0" destOrd="0" presId="urn:microsoft.com/office/officeart/2005/8/layout/process1"/>
    <dgm:cxn modelId="{C74A7EA8-6DFC-4246-8BD3-B3088E21620E}" type="presParOf" srcId="{3E2B328A-3D11-4621-AEEF-180A818104E0}" destId="{0EB9F9E2-1385-4A43-B8C5-DEB0FDE3B609}" srcOrd="6" destOrd="0" presId="urn:microsoft.com/office/officeart/2005/8/layout/process1"/>
    <dgm:cxn modelId="{D5D373AD-0136-462B-B6C8-9064D1FD705D}" type="presParOf" srcId="{3E2B328A-3D11-4621-AEEF-180A818104E0}" destId="{27D8CCF7-26F3-4136-81CC-C92F095B1314}" srcOrd="7" destOrd="0" presId="urn:microsoft.com/office/officeart/2005/8/layout/process1"/>
    <dgm:cxn modelId="{07F28857-9F00-4F7D-A567-AB6758BA5D80}" type="presParOf" srcId="{27D8CCF7-26F3-4136-81CC-C92F095B1314}" destId="{EC947BB8-568C-4614-B95A-08C7AC03B621}" srcOrd="0" destOrd="0" presId="urn:microsoft.com/office/officeart/2005/8/layout/process1"/>
    <dgm:cxn modelId="{4BAF12E5-11E8-48E7-A707-8F929FAC434F}" type="presParOf" srcId="{3E2B328A-3D11-4621-AEEF-180A818104E0}" destId="{F29D671B-870E-43F4-AF24-725A5EDA7D1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3158C1-F61F-44EC-A7F6-BD4FF538A27A}" type="doc">
      <dgm:prSet loTypeId="urn:microsoft.com/office/officeart/2018/2/layout/IconCircle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BBA3DFBF-6650-454A-ABCD-A57E38D2A1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Improves robustness: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helps in harder tasks like object detection or classification..</a:t>
          </a:r>
        </a:p>
      </dgm:t>
    </dgm:pt>
    <dgm:pt modelId="{8766CD61-1C23-4C09-9F65-1165E8FD6DF0}" type="parTrans" cxnId="{7F8C9B4C-1A52-4504-8075-E8C2357B967C}">
      <dgm:prSet/>
      <dgm:spPr/>
      <dgm:t>
        <a:bodyPr/>
        <a:lstStyle/>
        <a:p>
          <a:endParaRPr lang="en-IN"/>
        </a:p>
      </dgm:t>
    </dgm:pt>
    <dgm:pt modelId="{FDEC2A6E-D972-4485-B95E-DBF0A3D8CAA7}" type="sibTrans" cxnId="{7F8C9B4C-1A52-4504-8075-E8C2357B967C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620F4800-ABB7-466B-BC81-680DDDB8D6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>
              <a:latin typeface="Times New Roman" panose="02020603050405020304" pitchFamily="18" charset="0"/>
              <a:cs typeface="Times New Roman" panose="02020603050405020304" pitchFamily="18" charset="0"/>
            </a:rPr>
            <a:t>Reduces overfitting: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because the model sees harder, "messed up" versions of data</a:t>
          </a:r>
        </a:p>
      </dgm:t>
    </dgm:pt>
    <dgm:pt modelId="{21BFEB1E-028A-41F6-91F4-9353CCED0595}" type="parTrans" cxnId="{FD9D2AC0-D4E5-43DB-A71C-5F7D9344C89D}">
      <dgm:prSet/>
      <dgm:spPr/>
      <dgm:t>
        <a:bodyPr/>
        <a:lstStyle/>
        <a:p>
          <a:endParaRPr lang="en-IN"/>
        </a:p>
      </dgm:t>
    </dgm:pt>
    <dgm:pt modelId="{6BD927AC-24B5-45CC-ABF0-F6E686473137}" type="sibTrans" cxnId="{FD9D2AC0-D4E5-43DB-A71C-5F7D9344C89D}">
      <dgm:prSet/>
      <dgm:spPr/>
      <dgm:t>
        <a:bodyPr/>
        <a:lstStyle/>
        <a:p>
          <a:pPr>
            <a:lnSpc>
              <a:spcPct val="100000"/>
            </a:lnSpc>
          </a:pPr>
          <a:endParaRPr lang="en-IN"/>
        </a:p>
      </dgm:t>
    </dgm:pt>
    <dgm:pt modelId="{A4AF4F35-8B12-44BC-9854-EFC0189063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Makes the model learn better: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can't rely only on object shapes or locations.</a:t>
          </a:r>
        </a:p>
      </dgm:t>
    </dgm:pt>
    <dgm:pt modelId="{7D3CC420-549D-4AC8-A5F0-2EA3EC51F425}" type="sibTrans" cxnId="{88FBCA98-B700-42EA-AED3-F493B062494C}">
      <dgm:prSet/>
      <dgm:spPr/>
      <dgm:t>
        <a:bodyPr/>
        <a:lstStyle/>
        <a:p>
          <a:endParaRPr lang="en-US"/>
        </a:p>
      </dgm:t>
    </dgm:pt>
    <dgm:pt modelId="{521285F7-3BB1-4252-B0CF-3E87F4B9AD8E}" type="parTrans" cxnId="{88FBCA98-B700-42EA-AED3-F493B062494C}">
      <dgm:prSet/>
      <dgm:spPr/>
      <dgm:t>
        <a:bodyPr/>
        <a:lstStyle/>
        <a:p>
          <a:endParaRPr lang="en-US"/>
        </a:p>
      </dgm:t>
    </dgm:pt>
    <dgm:pt modelId="{355CEBA3-8465-46C4-B3D7-656B7E1C4C38}" type="pres">
      <dgm:prSet presAssocID="{083158C1-F61F-44EC-A7F6-BD4FF538A27A}" presName="root" presStyleCnt="0">
        <dgm:presLayoutVars>
          <dgm:dir/>
          <dgm:resizeHandles val="exact"/>
        </dgm:presLayoutVars>
      </dgm:prSet>
      <dgm:spPr/>
    </dgm:pt>
    <dgm:pt modelId="{741EEC79-97A9-419B-A93A-FC9C03B5A4FA}" type="pres">
      <dgm:prSet presAssocID="{083158C1-F61F-44EC-A7F6-BD4FF538A27A}" presName="container" presStyleCnt="0">
        <dgm:presLayoutVars>
          <dgm:dir/>
          <dgm:resizeHandles val="exact"/>
        </dgm:presLayoutVars>
      </dgm:prSet>
      <dgm:spPr/>
    </dgm:pt>
    <dgm:pt modelId="{30A606F3-8C24-48EC-948C-CE5ECC9F17EC}" type="pres">
      <dgm:prSet presAssocID="{A4AF4F35-8B12-44BC-9854-EFC018906324}" presName="compNode" presStyleCnt="0"/>
      <dgm:spPr/>
    </dgm:pt>
    <dgm:pt modelId="{2FCB4AD2-D826-4D3E-8458-0F5C84DF9634}" type="pres">
      <dgm:prSet presAssocID="{A4AF4F35-8B12-44BC-9854-EFC018906324}" presName="iconBgRect" presStyleLbl="bgShp" presStyleIdx="0" presStyleCnt="3"/>
      <dgm:spPr/>
    </dgm:pt>
    <dgm:pt modelId="{916ACC24-F84C-48C0-89D8-F4BA8D54A75D}" type="pres">
      <dgm:prSet presAssocID="{A4AF4F35-8B12-44BC-9854-EFC0189063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with solid fill"/>
        </a:ext>
      </dgm:extLst>
    </dgm:pt>
    <dgm:pt modelId="{458FC434-F992-4ACD-B551-B710D553BC7E}" type="pres">
      <dgm:prSet presAssocID="{A4AF4F35-8B12-44BC-9854-EFC018906324}" presName="spaceRect" presStyleCnt="0"/>
      <dgm:spPr/>
    </dgm:pt>
    <dgm:pt modelId="{5A725522-31F8-4A08-B08B-9BF9793F3BF4}" type="pres">
      <dgm:prSet presAssocID="{A4AF4F35-8B12-44BC-9854-EFC018906324}" presName="textRect" presStyleLbl="revTx" presStyleIdx="0" presStyleCnt="3">
        <dgm:presLayoutVars>
          <dgm:chMax val="1"/>
          <dgm:chPref val="1"/>
        </dgm:presLayoutVars>
      </dgm:prSet>
      <dgm:spPr/>
    </dgm:pt>
    <dgm:pt modelId="{D1172572-7CB2-4352-9503-724B30422E15}" type="pres">
      <dgm:prSet presAssocID="{7D3CC420-549D-4AC8-A5F0-2EA3EC51F425}" presName="sibTrans" presStyleLbl="sibTrans2D1" presStyleIdx="0" presStyleCnt="0"/>
      <dgm:spPr/>
    </dgm:pt>
    <dgm:pt modelId="{474BE19F-518D-40FC-B185-6BA13EFCEB15}" type="pres">
      <dgm:prSet presAssocID="{BBA3DFBF-6650-454A-ABCD-A57E38D2A1AD}" presName="compNode" presStyleCnt="0"/>
      <dgm:spPr/>
    </dgm:pt>
    <dgm:pt modelId="{91B11CD9-E463-4B26-87F4-AF90E4444804}" type="pres">
      <dgm:prSet presAssocID="{BBA3DFBF-6650-454A-ABCD-A57E38D2A1AD}" presName="iconBgRect" presStyleLbl="bgShp" presStyleIdx="1" presStyleCnt="3"/>
      <dgm:spPr/>
    </dgm:pt>
    <dgm:pt modelId="{AD0DE648-A19E-47D8-8370-6425D207AB97}" type="pres">
      <dgm:prSet presAssocID="{BBA3DFBF-6650-454A-ABCD-A57E38D2A1A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arch Inventory with solid fill"/>
        </a:ext>
      </dgm:extLst>
    </dgm:pt>
    <dgm:pt modelId="{EC412101-1E54-4100-8E9F-1E2752DB0F0E}" type="pres">
      <dgm:prSet presAssocID="{BBA3DFBF-6650-454A-ABCD-A57E38D2A1AD}" presName="spaceRect" presStyleCnt="0"/>
      <dgm:spPr/>
    </dgm:pt>
    <dgm:pt modelId="{ACCCC31F-23FE-4244-849D-479403D67255}" type="pres">
      <dgm:prSet presAssocID="{BBA3DFBF-6650-454A-ABCD-A57E38D2A1AD}" presName="textRect" presStyleLbl="revTx" presStyleIdx="1" presStyleCnt="3">
        <dgm:presLayoutVars>
          <dgm:chMax val="1"/>
          <dgm:chPref val="1"/>
        </dgm:presLayoutVars>
      </dgm:prSet>
      <dgm:spPr/>
    </dgm:pt>
    <dgm:pt modelId="{E3CCEE6B-1292-4CE9-B379-FD7FF52637D9}" type="pres">
      <dgm:prSet presAssocID="{FDEC2A6E-D972-4485-B95E-DBF0A3D8CAA7}" presName="sibTrans" presStyleLbl="sibTrans2D1" presStyleIdx="0" presStyleCnt="0"/>
      <dgm:spPr/>
    </dgm:pt>
    <dgm:pt modelId="{DC5F72F3-7753-4C7C-8EFC-3203CB35FF05}" type="pres">
      <dgm:prSet presAssocID="{620F4800-ABB7-466B-BC81-680DDDB8D6DD}" presName="compNode" presStyleCnt="0"/>
      <dgm:spPr/>
    </dgm:pt>
    <dgm:pt modelId="{128BD7E2-5629-43DF-84A6-F3A56DAC343B}" type="pres">
      <dgm:prSet presAssocID="{620F4800-ABB7-466B-BC81-680DDDB8D6DD}" presName="iconBgRect" presStyleLbl="bgShp" presStyleIdx="2" presStyleCnt="3"/>
      <dgm:spPr/>
    </dgm:pt>
    <dgm:pt modelId="{869989CE-D34C-4607-8A11-41C84869BE09}" type="pres">
      <dgm:prSet presAssocID="{620F4800-ABB7-466B-BC81-680DDDB8D6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ward trend graph with solid fill"/>
        </a:ext>
      </dgm:extLst>
    </dgm:pt>
    <dgm:pt modelId="{7728A138-AEF7-4A03-9A64-BD308B2E20D2}" type="pres">
      <dgm:prSet presAssocID="{620F4800-ABB7-466B-BC81-680DDDB8D6DD}" presName="spaceRect" presStyleCnt="0"/>
      <dgm:spPr/>
    </dgm:pt>
    <dgm:pt modelId="{2CEB89E4-5E51-4EBA-A151-E6FF11F6038B}" type="pres">
      <dgm:prSet presAssocID="{620F4800-ABB7-466B-BC81-680DDDB8D6D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704423-890F-4DFA-8706-C1035096789B}" type="presOf" srcId="{7D3CC420-549D-4AC8-A5F0-2EA3EC51F425}" destId="{D1172572-7CB2-4352-9503-724B30422E15}" srcOrd="0" destOrd="0" presId="urn:microsoft.com/office/officeart/2018/2/layout/IconCircleList"/>
    <dgm:cxn modelId="{04F91637-02B4-4CC1-8E3E-F3379093A23F}" type="presOf" srcId="{FDEC2A6E-D972-4485-B95E-DBF0A3D8CAA7}" destId="{E3CCEE6B-1292-4CE9-B379-FD7FF52637D9}" srcOrd="0" destOrd="0" presId="urn:microsoft.com/office/officeart/2018/2/layout/IconCircleList"/>
    <dgm:cxn modelId="{7F8C9B4C-1A52-4504-8075-E8C2357B967C}" srcId="{083158C1-F61F-44EC-A7F6-BD4FF538A27A}" destId="{BBA3DFBF-6650-454A-ABCD-A57E38D2A1AD}" srcOrd="1" destOrd="0" parTransId="{8766CD61-1C23-4C09-9F65-1165E8FD6DF0}" sibTransId="{FDEC2A6E-D972-4485-B95E-DBF0A3D8CAA7}"/>
    <dgm:cxn modelId="{E15BD396-01FB-43CC-99EC-6A2BAA46B82A}" type="presOf" srcId="{BBA3DFBF-6650-454A-ABCD-A57E38D2A1AD}" destId="{ACCCC31F-23FE-4244-849D-479403D67255}" srcOrd="0" destOrd="0" presId="urn:microsoft.com/office/officeart/2018/2/layout/IconCircleList"/>
    <dgm:cxn modelId="{88FBCA98-B700-42EA-AED3-F493B062494C}" srcId="{083158C1-F61F-44EC-A7F6-BD4FF538A27A}" destId="{A4AF4F35-8B12-44BC-9854-EFC018906324}" srcOrd="0" destOrd="0" parTransId="{521285F7-3BB1-4252-B0CF-3E87F4B9AD8E}" sibTransId="{7D3CC420-549D-4AC8-A5F0-2EA3EC51F425}"/>
    <dgm:cxn modelId="{C72A68AF-AE59-4D49-A3E0-FD5F68A48741}" type="presOf" srcId="{083158C1-F61F-44EC-A7F6-BD4FF538A27A}" destId="{355CEBA3-8465-46C4-B3D7-656B7E1C4C38}" srcOrd="0" destOrd="0" presId="urn:microsoft.com/office/officeart/2018/2/layout/IconCircleList"/>
    <dgm:cxn modelId="{FD9D2AC0-D4E5-43DB-A71C-5F7D9344C89D}" srcId="{083158C1-F61F-44EC-A7F6-BD4FF538A27A}" destId="{620F4800-ABB7-466B-BC81-680DDDB8D6DD}" srcOrd="2" destOrd="0" parTransId="{21BFEB1E-028A-41F6-91F4-9353CCED0595}" sibTransId="{6BD927AC-24B5-45CC-ABF0-F6E686473137}"/>
    <dgm:cxn modelId="{A6F961E6-F1CD-463D-B25A-E16F99F4626F}" type="presOf" srcId="{A4AF4F35-8B12-44BC-9854-EFC018906324}" destId="{5A725522-31F8-4A08-B08B-9BF9793F3BF4}" srcOrd="0" destOrd="0" presId="urn:microsoft.com/office/officeart/2018/2/layout/IconCircleList"/>
    <dgm:cxn modelId="{9D061BF2-92F0-4DED-AA77-16BB902097E1}" type="presOf" srcId="{620F4800-ABB7-466B-BC81-680DDDB8D6DD}" destId="{2CEB89E4-5E51-4EBA-A151-E6FF11F6038B}" srcOrd="0" destOrd="0" presId="urn:microsoft.com/office/officeart/2018/2/layout/IconCircleList"/>
    <dgm:cxn modelId="{1A2C5340-ADF7-49E9-8AC3-99017945172A}" type="presParOf" srcId="{355CEBA3-8465-46C4-B3D7-656B7E1C4C38}" destId="{741EEC79-97A9-419B-A93A-FC9C03B5A4FA}" srcOrd="0" destOrd="0" presId="urn:microsoft.com/office/officeart/2018/2/layout/IconCircleList"/>
    <dgm:cxn modelId="{4EB2FB27-498C-4A44-B486-34C692DEE4F9}" type="presParOf" srcId="{741EEC79-97A9-419B-A93A-FC9C03B5A4FA}" destId="{30A606F3-8C24-48EC-948C-CE5ECC9F17EC}" srcOrd="0" destOrd="0" presId="urn:microsoft.com/office/officeart/2018/2/layout/IconCircleList"/>
    <dgm:cxn modelId="{79EF4338-98E4-475E-A241-54EC4B5BB31F}" type="presParOf" srcId="{30A606F3-8C24-48EC-948C-CE5ECC9F17EC}" destId="{2FCB4AD2-D826-4D3E-8458-0F5C84DF9634}" srcOrd="0" destOrd="0" presId="urn:microsoft.com/office/officeart/2018/2/layout/IconCircleList"/>
    <dgm:cxn modelId="{84CA0EDD-BD17-48F2-BD82-B1FACC1D91FA}" type="presParOf" srcId="{30A606F3-8C24-48EC-948C-CE5ECC9F17EC}" destId="{916ACC24-F84C-48C0-89D8-F4BA8D54A75D}" srcOrd="1" destOrd="0" presId="urn:microsoft.com/office/officeart/2018/2/layout/IconCircleList"/>
    <dgm:cxn modelId="{7DD3B90E-0437-45B1-B27C-F9C5C03DCC10}" type="presParOf" srcId="{30A606F3-8C24-48EC-948C-CE5ECC9F17EC}" destId="{458FC434-F992-4ACD-B551-B710D553BC7E}" srcOrd="2" destOrd="0" presId="urn:microsoft.com/office/officeart/2018/2/layout/IconCircleList"/>
    <dgm:cxn modelId="{831EE1A4-2747-4A16-A45E-79A90B51A4E8}" type="presParOf" srcId="{30A606F3-8C24-48EC-948C-CE5ECC9F17EC}" destId="{5A725522-31F8-4A08-B08B-9BF9793F3BF4}" srcOrd="3" destOrd="0" presId="urn:microsoft.com/office/officeart/2018/2/layout/IconCircleList"/>
    <dgm:cxn modelId="{023BE43F-106D-4F8E-AE6D-5C16F09458EE}" type="presParOf" srcId="{741EEC79-97A9-419B-A93A-FC9C03B5A4FA}" destId="{D1172572-7CB2-4352-9503-724B30422E15}" srcOrd="1" destOrd="0" presId="urn:microsoft.com/office/officeart/2018/2/layout/IconCircleList"/>
    <dgm:cxn modelId="{50D67D19-75C1-43A0-82CC-D25199D6BB79}" type="presParOf" srcId="{741EEC79-97A9-419B-A93A-FC9C03B5A4FA}" destId="{474BE19F-518D-40FC-B185-6BA13EFCEB15}" srcOrd="2" destOrd="0" presId="urn:microsoft.com/office/officeart/2018/2/layout/IconCircleList"/>
    <dgm:cxn modelId="{95758AF7-528F-4F85-919E-7D04D245F81B}" type="presParOf" srcId="{474BE19F-518D-40FC-B185-6BA13EFCEB15}" destId="{91B11CD9-E463-4B26-87F4-AF90E4444804}" srcOrd="0" destOrd="0" presId="urn:microsoft.com/office/officeart/2018/2/layout/IconCircleList"/>
    <dgm:cxn modelId="{2325EEF3-889E-464D-A3F1-7C06BA24A51E}" type="presParOf" srcId="{474BE19F-518D-40FC-B185-6BA13EFCEB15}" destId="{AD0DE648-A19E-47D8-8370-6425D207AB97}" srcOrd="1" destOrd="0" presId="urn:microsoft.com/office/officeart/2018/2/layout/IconCircleList"/>
    <dgm:cxn modelId="{7852C424-06BC-4B00-AB9C-02BBB11C1D9E}" type="presParOf" srcId="{474BE19F-518D-40FC-B185-6BA13EFCEB15}" destId="{EC412101-1E54-4100-8E9F-1E2752DB0F0E}" srcOrd="2" destOrd="0" presId="urn:microsoft.com/office/officeart/2018/2/layout/IconCircleList"/>
    <dgm:cxn modelId="{150FBBF6-C08A-4D39-9E53-085659C8758B}" type="presParOf" srcId="{474BE19F-518D-40FC-B185-6BA13EFCEB15}" destId="{ACCCC31F-23FE-4244-849D-479403D67255}" srcOrd="3" destOrd="0" presId="urn:microsoft.com/office/officeart/2018/2/layout/IconCircleList"/>
    <dgm:cxn modelId="{66774C86-6603-4FD8-B43B-499CD123FAF8}" type="presParOf" srcId="{741EEC79-97A9-419B-A93A-FC9C03B5A4FA}" destId="{E3CCEE6B-1292-4CE9-B379-FD7FF52637D9}" srcOrd="3" destOrd="0" presId="urn:microsoft.com/office/officeart/2018/2/layout/IconCircleList"/>
    <dgm:cxn modelId="{B8124D1C-3BFA-45EA-B66D-16CBFE58B33C}" type="presParOf" srcId="{741EEC79-97A9-419B-A93A-FC9C03B5A4FA}" destId="{DC5F72F3-7753-4C7C-8EFC-3203CB35FF05}" srcOrd="4" destOrd="0" presId="urn:microsoft.com/office/officeart/2018/2/layout/IconCircleList"/>
    <dgm:cxn modelId="{37109B2B-190A-4168-88DC-7CF1A830EF91}" type="presParOf" srcId="{DC5F72F3-7753-4C7C-8EFC-3203CB35FF05}" destId="{128BD7E2-5629-43DF-84A6-F3A56DAC343B}" srcOrd="0" destOrd="0" presId="urn:microsoft.com/office/officeart/2018/2/layout/IconCircleList"/>
    <dgm:cxn modelId="{BF6FE3BA-FAEE-4A45-8015-7DC6DB21C92F}" type="presParOf" srcId="{DC5F72F3-7753-4C7C-8EFC-3203CB35FF05}" destId="{869989CE-D34C-4607-8A11-41C84869BE09}" srcOrd="1" destOrd="0" presId="urn:microsoft.com/office/officeart/2018/2/layout/IconCircleList"/>
    <dgm:cxn modelId="{81AAD491-3386-4097-9E55-5382139CD313}" type="presParOf" srcId="{DC5F72F3-7753-4C7C-8EFC-3203CB35FF05}" destId="{7728A138-AEF7-4A03-9A64-BD308B2E20D2}" srcOrd="2" destOrd="0" presId="urn:microsoft.com/office/officeart/2018/2/layout/IconCircleList"/>
    <dgm:cxn modelId="{357CFA10-6951-467E-B61F-8F39C0F710B5}" type="presParOf" srcId="{DC5F72F3-7753-4C7C-8EFC-3203CB35FF05}" destId="{2CEB89E4-5E51-4EBA-A151-E6FF11F6038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2E93D5-210F-43B9-86B6-006D80A550D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AEEA51B-E88C-44AE-A842-3D9BF9479323}">
      <dgm:prSet custT="1"/>
      <dgm:spPr/>
      <dgm:t>
        <a:bodyPr/>
        <a:lstStyle/>
        <a:p>
          <a:pPr>
            <a:defRPr b="1"/>
          </a:pPr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Hyperparameters:</a:t>
          </a:r>
        </a:p>
      </dgm:t>
    </dgm:pt>
    <dgm:pt modelId="{04E7EC7D-5029-4D21-9D56-83F19D16A906}" type="parTrans" cxnId="{EB9C02A0-F88A-41F6-BB92-1F6E337E7B4F}">
      <dgm:prSet/>
      <dgm:spPr/>
      <dgm:t>
        <a:bodyPr/>
        <a:lstStyle/>
        <a:p>
          <a:endParaRPr lang="en-US"/>
        </a:p>
      </dgm:t>
    </dgm:pt>
    <dgm:pt modelId="{778796CB-78E4-455B-9481-B8C7EF2E7975}" type="sibTrans" cxnId="{EB9C02A0-F88A-41F6-BB92-1F6E337E7B4F}">
      <dgm:prSet/>
      <dgm:spPr/>
      <dgm:t>
        <a:bodyPr/>
        <a:lstStyle/>
        <a:p>
          <a:endParaRPr lang="en-US"/>
        </a:p>
      </dgm:t>
    </dgm:pt>
    <dgm:pt modelId="{8A871B19-0E04-4F55-87C3-9DCE0943A00A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Batch size: 128</a:t>
          </a:r>
        </a:p>
      </dgm:t>
    </dgm:pt>
    <dgm:pt modelId="{67FDFB9A-BE64-448B-9AF6-CB1666D97639}" type="parTrans" cxnId="{555ECF4F-2827-4CBB-B2D9-8BC5D9B3D34D}">
      <dgm:prSet/>
      <dgm:spPr/>
      <dgm:t>
        <a:bodyPr/>
        <a:lstStyle/>
        <a:p>
          <a:endParaRPr lang="en-US"/>
        </a:p>
      </dgm:t>
    </dgm:pt>
    <dgm:pt modelId="{152F2288-D660-4033-8013-847BD8CDED75}" type="sibTrans" cxnId="{555ECF4F-2827-4CBB-B2D9-8BC5D9B3D34D}">
      <dgm:prSet/>
      <dgm:spPr/>
      <dgm:t>
        <a:bodyPr/>
        <a:lstStyle/>
        <a:p>
          <a:endParaRPr lang="en-US"/>
        </a:p>
      </dgm:t>
    </dgm:pt>
    <dgm:pt modelId="{281F6EFC-DE7B-4925-9607-8AFA1F3B9615}">
      <dgm:prSet custT="1"/>
      <dgm:spPr/>
      <dgm:t>
        <a:bodyPr/>
        <a:lstStyle/>
        <a:p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- Epochs: 100</a:t>
          </a:r>
        </a:p>
      </dgm:t>
    </dgm:pt>
    <dgm:pt modelId="{D196EF92-5F88-42AF-A3AC-5058427402F9}" type="parTrans" cxnId="{0BE3933E-16E6-45B9-842D-52541EFF475D}">
      <dgm:prSet/>
      <dgm:spPr/>
      <dgm:t>
        <a:bodyPr/>
        <a:lstStyle/>
        <a:p>
          <a:endParaRPr lang="en-US"/>
        </a:p>
      </dgm:t>
    </dgm:pt>
    <dgm:pt modelId="{FD4BC4AF-50F9-497D-9EF7-72D08A4F2EA2}" type="sibTrans" cxnId="{0BE3933E-16E6-45B9-842D-52541EFF475D}">
      <dgm:prSet/>
      <dgm:spPr/>
      <dgm:t>
        <a:bodyPr/>
        <a:lstStyle/>
        <a:p>
          <a:endParaRPr lang="en-US"/>
        </a:p>
      </dgm:t>
    </dgm:pt>
    <dgm:pt modelId="{E1347995-3B54-4388-A7FD-48BB1DC0514D}">
      <dgm:prSet custT="1"/>
      <dgm:spPr/>
      <dgm:t>
        <a:bodyPr/>
        <a:lstStyle/>
        <a:p>
          <a:r>
            <a:rPr lang="en-US" sz="1800">
              <a:latin typeface="Times New Roman" panose="02020603050405020304" pitchFamily="18" charset="0"/>
              <a:cs typeface="Times New Roman" panose="02020603050405020304" pitchFamily="18" charset="0"/>
            </a:rPr>
            <a:t>- Learning rate: 0.001</a:t>
          </a:r>
        </a:p>
      </dgm:t>
    </dgm:pt>
    <dgm:pt modelId="{D59BF006-11A2-4920-A92C-F5AB58B1EA2A}" type="parTrans" cxnId="{C4BCCF16-10B7-493F-9EF6-66D65A2F797C}">
      <dgm:prSet/>
      <dgm:spPr/>
      <dgm:t>
        <a:bodyPr/>
        <a:lstStyle/>
        <a:p>
          <a:endParaRPr lang="en-US"/>
        </a:p>
      </dgm:t>
    </dgm:pt>
    <dgm:pt modelId="{650D9AF3-C936-4B7C-A020-51EEC04A4E97}" type="sibTrans" cxnId="{C4BCCF16-10B7-493F-9EF6-66D65A2F797C}">
      <dgm:prSet/>
      <dgm:spPr/>
      <dgm:t>
        <a:bodyPr/>
        <a:lstStyle/>
        <a:p>
          <a:endParaRPr lang="en-US"/>
        </a:p>
      </dgm:t>
    </dgm:pt>
    <dgm:pt modelId="{3BBA5E0B-3497-4A75-817C-01B7CA57BD5E}">
      <dgm:prSet custT="1"/>
      <dgm:spPr/>
      <dgm:t>
        <a:bodyPr/>
        <a:lstStyle/>
        <a:p>
          <a:pPr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Optimized using the Adam optimizer.</a:t>
          </a:r>
        </a:p>
      </dgm:t>
    </dgm:pt>
    <dgm:pt modelId="{BCCE4C37-4BC7-450D-B01B-CE6DC3C90822}" type="parTrans" cxnId="{959DECF0-34C2-480D-B1DD-D71FBC21055E}">
      <dgm:prSet/>
      <dgm:spPr/>
      <dgm:t>
        <a:bodyPr/>
        <a:lstStyle/>
        <a:p>
          <a:endParaRPr lang="en-US"/>
        </a:p>
      </dgm:t>
    </dgm:pt>
    <dgm:pt modelId="{F4A28A27-6BFA-4418-A4CD-B4AF31228165}" type="sibTrans" cxnId="{959DECF0-34C2-480D-B1DD-D71FBC21055E}">
      <dgm:prSet/>
      <dgm:spPr/>
      <dgm:t>
        <a:bodyPr/>
        <a:lstStyle/>
        <a:p>
          <a:endParaRPr lang="en-US"/>
        </a:p>
      </dgm:t>
    </dgm:pt>
    <dgm:pt modelId="{9A58BFED-DD20-46DA-BA94-C9D03EB67A06}">
      <dgm:prSet custT="1"/>
      <dgm:spPr/>
      <dgm:t>
        <a:bodyPr/>
        <a:lstStyle/>
        <a:p>
          <a:pPr>
            <a:defRPr b="1"/>
          </a:pP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using standard cross-entropy loss Criterion.</a:t>
          </a:r>
        </a:p>
      </dgm:t>
    </dgm:pt>
    <dgm:pt modelId="{76D1147C-910D-4986-8122-782DE7285B9E}" type="parTrans" cxnId="{1524BA07-D5DA-4C3F-BBAF-EE7006353F69}">
      <dgm:prSet/>
      <dgm:spPr/>
      <dgm:t>
        <a:bodyPr/>
        <a:lstStyle/>
        <a:p>
          <a:endParaRPr lang="en-US"/>
        </a:p>
      </dgm:t>
    </dgm:pt>
    <dgm:pt modelId="{A07E3EE9-14F0-4780-9756-CB49EBF3190C}" type="sibTrans" cxnId="{1524BA07-D5DA-4C3F-BBAF-EE7006353F69}">
      <dgm:prSet/>
      <dgm:spPr/>
      <dgm:t>
        <a:bodyPr/>
        <a:lstStyle/>
        <a:p>
          <a:endParaRPr lang="en-US"/>
        </a:p>
      </dgm:t>
    </dgm:pt>
    <dgm:pt modelId="{63434B6B-9A02-4C9D-8D8A-40572D487674}" type="pres">
      <dgm:prSet presAssocID="{CE2E93D5-210F-43B9-86B6-006D80A550D0}" presName="root" presStyleCnt="0">
        <dgm:presLayoutVars>
          <dgm:dir/>
          <dgm:resizeHandles val="exact"/>
        </dgm:presLayoutVars>
      </dgm:prSet>
      <dgm:spPr/>
    </dgm:pt>
    <dgm:pt modelId="{ECDAF5FB-A24A-40E5-82F4-29815A824914}" type="pres">
      <dgm:prSet presAssocID="{4AEEA51B-E88C-44AE-A842-3D9BF9479323}" presName="compNode" presStyleCnt="0"/>
      <dgm:spPr/>
    </dgm:pt>
    <dgm:pt modelId="{FC1B602D-8463-466E-AD2A-341AA9C5B899}" type="pres">
      <dgm:prSet presAssocID="{4AEEA51B-E88C-44AE-A842-3D9BF947932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FC4D2053-BC49-44F6-853E-C5EF9EAC3BE1}" type="pres">
      <dgm:prSet presAssocID="{4AEEA51B-E88C-44AE-A842-3D9BF9479323}" presName="iconSpace" presStyleCnt="0"/>
      <dgm:spPr/>
    </dgm:pt>
    <dgm:pt modelId="{CF5C5F5F-0684-43AB-AF19-F11F8D3C8BAD}" type="pres">
      <dgm:prSet presAssocID="{4AEEA51B-E88C-44AE-A842-3D9BF9479323}" presName="parTx" presStyleLbl="revTx" presStyleIdx="0" presStyleCnt="6">
        <dgm:presLayoutVars>
          <dgm:chMax val="0"/>
          <dgm:chPref val="0"/>
        </dgm:presLayoutVars>
      </dgm:prSet>
      <dgm:spPr/>
    </dgm:pt>
    <dgm:pt modelId="{89C01F99-C7DB-464F-A323-9AA70B906EE7}" type="pres">
      <dgm:prSet presAssocID="{4AEEA51B-E88C-44AE-A842-3D9BF9479323}" presName="txSpace" presStyleCnt="0"/>
      <dgm:spPr/>
    </dgm:pt>
    <dgm:pt modelId="{3D32CE01-61D3-405C-BB6E-3608CE2F15F8}" type="pres">
      <dgm:prSet presAssocID="{4AEEA51B-E88C-44AE-A842-3D9BF9479323}" presName="desTx" presStyleLbl="revTx" presStyleIdx="1" presStyleCnt="6" custLinFactNeighborX="5076" custLinFactNeighborY="-43331">
        <dgm:presLayoutVars/>
      </dgm:prSet>
      <dgm:spPr/>
    </dgm:pt>
    <dgm:pt modelId="{FCCD2E29-BEB3-45D4-9D70-A857062207E3}" type="pres">
      <dgm:prSet presAssocID="{778796CB-78E4-455B-9481-B8C7EF2E7975}" presName="sibTrans" presStyleCnt="0"/>
      <dgm:spPr/>
    </dgm:pt>
    <dgm:pt modelId="{2CE68F26-39A7-4EA2-9FF5-A26DCD748414}" type="pres">
      <dgm:prSet presAssocID="{3BBA5E0B-3497-4A75-817C-01B7CA57BD5E}" presName="compNode" presStyleCnt="0"/>
      <dgm:spPr/>
    </dgm:pt>
    <dgm:pt modelId="{F6124395-021C-422E-82BB-2EB41966E231}" type="pres">
      <dgm:prSet presAssocID="{3BBA5E0B-3497-4A75-817C-01B7CA57BD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3D6916B-7DF9-4793-9F9A-34CBA1AD8BA5}" type="pres">
      <dgm:prSet presAssocID="{3BBA5E0B-3497-4A75-817C-01B7CA57BD5E}" presName="iconSpace" presStyleCnt="0"/>
      <dgm:spPr/>
    </dgm:pt>
    <dgm:pt modelId="{131C9F93-736A-4942-ABC2-3977F399290A}" type="pres">
      <dgm:prSet presAssocID="{3BBA5E0B-3497-4A75-817C-01B7CA57BD5E}" presName="parTx" presStyleLbl="revTx" presStyleIdx="2" presStyleCnt="6">
        <dgm:presLayoutVars>
          <dgm:chMax val="0"/>
          <dgm:chPref val="0"/>
        </dgm:presLayoutVars>
      </dgm:prSet>
      <dgm:spPr/>
    </dgm:pt>
    <dgm:pt modelId="{912FC335-F7E5-40B4-B386-1E6D75DF106E}" type="pres">
      <dgm:prSet presAssocID="{3BBA5E0B-3497-4A75-817C-01B7CA57BD5E}" presName="txSpace" presStyleCnt="0"/>
      <dgm:spPr/>
    </dgm:pt>
    <dgm:pt modelId="{186D1E53-3D89-4B40-9C56-E46044FE9B4B}" type="pres">
      <dgm:prSet presAssocID="{3BBA5E0B-3497-4A75-817C-01B7CA57BD5E}" presName="desTx" presStyleLbl="revTx" presStyleIdx="3" presStyleCnt="6">
        <dgm:presLayoutVars/>
      </dgm:prSet>
      <dgm:spPr/>
    </dgm:pt>
    <dgm:pt modelId="{7480F89C-CEAD-41FB-AF31-910BDE68A149}" type="pres">
      <dgm:prSet presAssocID="{F4A28A27-6BFA-4418-A4CD-B4AF31228165}" presName="sibTrans" presStyleCnt="0"/>
      <dgm:spPr/>
    </dgm:pt>
    <dgm:pt modelId="{62E8D6E7-1765-415E-90BC-4F11FB6EB236}" type="pres">
      <dgm:prSet presAssocID="{9A58BFED-DD20-46DA-BA94-C9D03EB67A06}" presName="compNode" presStyleCnt="0"/>
      <dgm:spPr/>
    </dgm:pt>
    <dgm:pt modelId="{A5B19159-0E50-401E-A6FF-872D662E12B9}" type="pres">
      <dgm:prSet presAssocID="{9A58BFED-DD20-46DA-BA94-C9D03EB67A0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2B32421D-4A27-4396-8E6C-12FE0EC77AA5}" type="pres">
      <dgm:prSet presAssocID="{9A58BFED-DD20-46DA-BA94-C9D03EB67A06}" presName="iconSpace" presStyleCnt="0"/>
      <dgm:spPr/>
    </dgm:pt>
    <dgm:pt modelId="{02C74EA9-9DC7-4F00-9E54-CDF8D23CA087}" type="pres">
      <dgm:prSet presAssocID="{9A58BFED-DD20-46DA-BA94-C9D03EB67A06}" presName="parTx" presStyleLbl="revTx" presStyleIdx="4" presStyleCnt="6">
        <dgm:presLayoutVars>
          <dgm:chMax val="0"/>
          <dgm:chPref val="0"/>
        </dgm:presLayoutVars>
      </dgm:prSet>
      <dgm:spPr/>
    </dgm:pt>
    <dgm:pt modelId="{BD644208-DC84-41C3-9C31-342D361A1758}" type="pres">
      <dgm:prSet presAssocID="{9A58BFED-DD20-46DA-BA94-C9D03EB67A06}" presName="txSpace" presStyleCnt="0"/>
      <dgm:spPr/>
    </dgm:pt>
    <dgm:pt modelId="{89D581F3-6D6A-49AD-8BF1-73B01D48F2F7}" type="pres">
      <dgm:prSet presAssocID="{9A58BFED-DD20-46DA-BA94-C9D03EB67A06}" presName="desTx" presStyleLbl="revTx" presStyleIdx="5" presStyleCnt="6">
        <dgm:presLayoutVars/>
      </dgm:prSet>
      <dgm:spPr/>
    </dgm:pt>
  </dgm:ptLst>
  <dgm:cxnLst>
    <dgm:cxn modelId="{1524BA07-D5DA-4C3F-BBAF-EE7006353F69}" srcId="{CE2E93D5-210F-43B9-86B6-006D80A550D0}" destId="{9A58BFED-DD20-46DA-BA94-C9D03EB67A06}" srcOrd="2" destOrd="0" parTransId="{76D1147C-910D-4986-8122-782DE7285B9E}" sibTransId="{A07E3EE9-14F0-4780-9756-CB49EBF3190C}"/>
    <dgm:cxn modelId="{C4BCCF16-10B7-493F-9EF6-66D65A2F797C}" srcId="{4AEEA51B-E88C-44AE-A842-3D9BF9479323}" destId="{E1347995-3B54-4388-A7FD-48BB1DC0514D}" srcOrd="2" destOrd="0" parTransId="{D59BF006-11A2-4920-A92C-F5AB58B1EA2A}" sibTransId="{650D9AF3-C936-4B7C-A020-51EEC04A4E97}"/>
    <dgm:cxn modelId="{61159A18-FCA9-45FA-8210-C2A0111CC10F}" type="presOf" srcId="{4AEEA51B-E88C-44AE-A842-3D9BF9479323}" destId="{CF5C5F5F-0684-43AB-AF19-F11F8D3C8BAD}" srcOrd="0" destOrd="0" presId="urn:microsoft.com/office/officeart/2018/5/layout/CenteredIconLabelDescriptionList"/>
    <dgm:cxn modelId="{0BE3933E-16E6-45B9-842D-52541EFF475D}" srcId="{4AEEA51B-E88C-44AE-A842-3D9BF9479323}" destId="{281F6EFC-DE7B-4925-9607-8AFA1F3B9615}" srcOrd="1" destOrd="0" parTransId="{D196EF92-5F88-42AF-A3AC-5058427402F9}" sibTransId="{FD4BC4AF-50F9-497D-9EF7-72D08A4F2EA2}"/>
    <dgm:cxn modelId="{DE9C555C-BBDA-48FB-893F-10D730E48332}" type="presOf" srcId="{9A58BFED-DD20-46DA-BA94-C9D03EB67A06}" destId="{02C74EA9-9DC7-4F00-9E54-CDF8D23CA087}" srcOrd="0" destOrd="0" presId="urn:microsoft.com/office/officeart/2018/5/layout/CenteredIconLabelDescriptionList"/>
    <dgm:cxn modelId="{68BFED6E-BB17-4B16-9D48-F52195800E0A}" type="presOf" srcId="{281F6EFC-DE7B-4925-9607-8AFA1F3B9615}" destId="{3D32CE01-61D3-405C-BB6E-3608CE2F15F8}" srcOrd="0" destOrd="1" presId="urn:microsoft.com/office/officeart/2018/5/layout/CenteredIconLabelDescriptionList"/>
    <dgm:cxn modelId="{555ECF4F-2827-4CBB-B2D9-8BC5D9B3D34D}" srcId="{4AEEA51B-E88C-44AE-A842-3D9BF9479323}" destId="{8A871B19-0E04-4F55-87C3-9DCE0943A00A}" srcOrd="0" destOrd="0" parTransId="{67FDFB9A-BE64-448B-9AF6-CB1666D97639}" sibTransId="{152F2288-D660-4033-8013-847BD8CDED75}"/>
    <dgm:cxn modelId="{C39FB97C-1674-4BB3-9940-02F7633558E3}" type="presOf" srcId="{3BBA5E0B-3497-4A75-817C-01B7CA57BD5E}" destId="{131C9F93-736A-4942-ABC2-3977F399290A}" srcOrd="0" destOrd="0" presId="urn:microsoft.com/office/officeart/2018/5/layout/CenteredIconLabelDescriptionList"/>
    <dgm:cxn modelId="{F6616796-301C-4748-8DF9-D06615DBF591}" type="presOf" srcId="{E1347995-3B54-4388-A7FD-48BB1DC0514D}" destId="{3D32CE01-61D3-405C-BB6E-3608CE2F15F8}" srcOrd="0" destOrd="2" presId="urn:microsoft.com/office/officeart/2018/5/layout/CenteredIconLabelDescriptionList"/>
    <dgm:cxn modelId="{EB9C02A0-F88A-41F6-BB92-1F6E337E7B4F}" srcId="{CE2E93D5-210F-43B9-86B6-006D80A550D0}" destId="{4AEEA51B-E88C-44AE-A842-3D9BF9479323}" srcOrd="0" destOrd="0" parTransId="{04E7EC7D-5029-4D21-9D56-83F19D16A906}" sibTransId="{778796CB-78E4-455B-9481-B8C7EF2E7975}"/>
    <dgm:cxn modelId="{8CC886D6-B59C-41B3-9D0F-C2202662C4E5}" type="presOf" srcId="{CE2E93D5-210F-43B9-86B6-006D80A550D0}" destId="{63434B6B-9A02-4C9D-8D8A-40572D487674}" srcOrd="0" destOrd="0" presId="urn:microsoft.com/office/officeart/2018/5/layout/CenteredIconLabelDescriptionList"/>
    <dgm:cxn modelId="{3050EFE0-01C3-4C93-A70A-BFBFC39D0AFA}" type="presOf" srcId="{8A871B19-0E04-4F55-87C3-9DCE0943A00A}" destId="{3D32CE01-61D3-405C-BB6E-3608CE2F15F8}" srcOrd="0" destOrd="0" presId="urn:microsoft.com/office/officeart/2018/5/layout/CenteredIconLabelDescriptionList"/>
    <dgm:cxn modelId="{959DECF0-34C2-480D-B1DD-D71FBC21055E}" srcId="{CE2E93D5-210F-43B9-86B6-006D80A550D0}" destId="{3BBA5E0B-3497-4A75-817C-01B7CA57BD5E}" srcOrd="1" destOrd="0" parTransId="{BCCE4C37-4BC7-450D-B01B-CE6DC3C90822}" sibTransId="{F4A28A27-6BFA-4418-A4CD-B4AF31228165}"/>
    <dgm:cxn modelId="{514246A8-81B8-462F-AD70-84BB069C87A1}" type="presParOf" srcId="{63434B6B-9A02-4C9D-8D8A-40572D487674}" destId="{ECDAF5FB-A24A-40E5-82F4-29815A824914}" srcOrd="0" destOrd="0" presId="urn:microsoft.com/office/officeart/2018/5/layout/CenteredIconLabelDescriptionList"/>
    <dgm:cxn modelId="{328ECC7A-B07E-4C3A-A684-32D5DB9EA39D}" type="presParOf" srcId="{ECDAF5FB-A24A-40E5-82F4-29815A824914}" destId="{FC1B602D-8463-466E-AD2A-341AA9C5B899}" srcOrd="0" destOrd="0" presId="urn:microsoft.com/office/officeart/2018/5/layout/CenteredIconLabelDescriptionList"/>
    <dgm:cxn modelId="{789F6D56-F37E-4237-B0A2-6AA62F391229}" type="presParOf" srcId="{ECDAF5FB-A24A-40E5-82F4-29815A824914}" destId="{FC4D2053-BC49-44F6-853E-C5EF9EAC3BE1}" srcOrd="1" destOrd="0" presId="urn:microsoft.com/office/officeart/2018/5/layout/CenteredIconLabelDescriptionList"/>
    <dgm:cxn modelId="{40B79187-AED1-4320-A1CC-0FB5211AFE28}" type="presParOf" srcId="{ECDAF5FB-A24A-40E5-82F4-29815A824914}" destId="{CF5C5F5F-0684-43AB-AF19-F11F8D3C8BAD}" srcOrd="2" destOrd="0" presId="urn:microsoft.com/office/officeart/2018/5/layout/CenteredIconLabelDescriptionList"/>
    <dgm:cxn modelId="{6160A4B9-D59C-4C14-861D-52595187539C}" type="presParOf" srcId="{ECDAF5FB-A24A-40E5-82F4-29815A824914}" destId="{89C01F99-C7DB-464F-A323-9AA70B906EE7}" srcOrd="3" destOrd="0" presId="urn:microsoft.com/office/officeart/2018/5/layout/CenteredIconLabelDescriptionList"/>
    <dgm:cxn modelId="{D642E688-2EC8-4D23-8B61-2EB520FB56FE}" type="presParOf" srcId="{ECDAF5FB-A24A-40E5-82F4-29815A824914}" destId="{3D32CE01-61D3-405C-BB6E-3608CE2F15F8}" srcOrd="4" destOrd="0" presId="urn:microsoft.com/office/officeart/2018/5/layout/CenteredIconLabelDescriptionList"/>
    <dgm:cxn modelId="{7953429A-D974-4B67-9814-8295230C4ECC}" type="presParOf" srcId="{63434B6B-9A02-4C9D-8D8A-40572D487674}" destId="{FCCD2E29-BEB3-45D4-9D70-A857062207E3}" srcOrd="1" destOrd="0" presId="urn:microsoft.com/office/officeart/2018/5/layout/CenteredIconLabelDescriptionList"/>
    <dgm:cxn modelId="{E1612450-04EE-41BC-998D-5863E768463B}" type="presParOf" srcId="{63434B6B-9A02-4C9D-8D8A-40572D487674}" destId="{2CE68F26-39A7-4EA2-9FF5-A26DCD748414}" srcOrd="2" destOrd="0" presId="urn:microsoft.com/office/officeart/2018/5/layout/CenteredIconLabelDescriptionList"/>
    <dgm:cxn modelId="{B7C69394-26C8-48C0-A56B-E10918DF0542}" type="presParOf" srcId="{2CE68F26-39A7-4EA2-9FF5-A26DCD748414}" destId="{F6124395-021C-422E-82BB-2EB41966E231}" srcOrd="0" destOrd="0" presId="urn:microsoft.com/office/officeart/2018/5/layout/CenteredIconLabelDescriptionList"/>
    <dgm:cxn modelId="{12AEF98B-3CAF-4427-89E6-0FB5A196405E}" type="presParOf" srcId="{2CE68F26-39A7-4EA2-9FF5-A26DCD748414}" destId="{03D6916B-7DF9-4793-9F9A-34CBA1AD8BA5}" srcOrd="1" destOrd="0" presId="urn:microsoft.com/office/officeart/2018/5/layout/CenteredIconLabelDescriptionList"/>
    <dgm:cxn modelId="{F0205200-2AAB-4B95-85A4-137F92D9B3D0}" type="presParOf" srcId="{2CE68F26-39A7-4EA2-9FF5-A26DCD748414}" destId="{131C9F93-736A-4942-ABC2-3977F399290A}" srcOrd="2" destOrd="0" presId="urn:microsoft.com/office/officeart/2018/5/layout/CenteredIconLabelDescriptionList"/>
    <dgm:cxn modelId="{8986F92B-8CA8-488D-8EB6-9F59EC2F2CE6}" type="presParOf" srcId="{2CE68F26-39A7-4EA2-9FF5-A26DCD748414}" destId="{912FC335-F7E5-40B4-B386-1E6D75DF106E}" srcOrd="3" destOrd="0" presId="urn:microsoft.com/office/officeart/2018/5/layout/CenteredIconLabelDescriptionList"/>
    <dgm:cxn modelId="{419B02AD-D910-48FB-B142-38F2660E36A5}" type="presParOf" srcId="{2CE68F26-39A7-4EA2-9FF5-A26DCD748414}" destId="{186D1E53-3D89-4B40-9C56-E46044FE9B4B}" srcOrd="4" destOrd="0" presId="urn:microsoft.com/office/officeart/2018/5/layout/CenteredIconLabelDescriptionList"/>
    <dgm:cxn modelId="{0D1CDEA3-2C1F-4958-A194-56D20EBDF082}" type="presParOf" srcId="{63434B6B-9A02-4C9D-8D8A-40572D487674}" destId="{7480F89C-CEAD-41FB-AF31-910BDE68A149}" srcOrd="3" destOrd="0" presId="urn:microsoft.com/office/officeart/2018/5/layout/CenteredIconLabelDescriptionList"/>
    <dgm:cxn modelId="{4399FE20-82FD-449C-A8FE-AECC3C6FA190}" type="presParOf" srcId="{63434B6B-9A02-4C9D-8D8A-40572D487674}" destId="{62E8D6E7-1765-415E-90BC-4F11FB6EB236}" srcOrd="4" destOrd="0" presId="urn:microsoft.com/office/officeart/2018/5/layout/CenteredIconLabelDescriptionList"/>
    <dgm:cxn modelId="{BA982A97-0803-4BD9-9F47-AB9B71C44308}" type="presParOf" srcId="{62E8D6E7-1765-415E-90BC-4F11FB6EB236}" destId="{A5B19159-0E50-401E-A6FF-872D662E12B9}" srcOrd="0" destOrd="0" presId="urn:microsoft.com/office/officeart/2018/5/layout/CenteredIconLabelDescriptionList"/>
    <dgm:cxn modelId="{797B44AF-EBDD-4CB1-81D1-5B159A9C4C18}" type="presParOf" srcId="{62E8D6E7-1765-415E-90BC-4F11FB6EB236}" destId="{2B32421D-4A27-4396-8E6C-12FE0EC77AA5}" srcOrd="1" destOrd="0" presId="urn:microsoft.com/office/officeart/2018/5/layout/CenteredIconLabelDescriptionList"/>
    <dgm:cxn modelId="{84F64168-025C-4681-83E9-BC3D27768218}" type="presParOf" srcId="{62E8D6E7-1765-415E-90BC-4F11FB6EB236}" destId="{02C74EA9-9DC7-4F00-9E54-CDF8D23CA087}" srcOrd="2" destOrd="0" presId="urn:microsoft.com/office/officeart/2018/5/layout/CenteredIconLabelDescriptionList"/>
    <dgm:cxn modelId="{9C2D272C-EA92-4E2C-B978-315BF47C4092}" type="presParOf" srcId="{62E8D6E7-1765-415E-90BC-4F11FB6EB236}" destId="{BD644208-DC84-41C3-9C31-342D361A1758}" srcOrd="3" destOrd="0" presId="urn:microsoft.com/office/officeart/2018/5/layout/CenteredIconLabelDescriptionList"/>
    <dgm:cxn modelId="{E3CC054B-D472-43EB-99F1-1AA0F8528F1F}" type="presParOf" srcId="{62E8D6E7-1765-415E-90BC-4F11FB6EB236}" destId="{89D581F3-6D6A-49AD-8BF1-73B01D48F2F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DE76D3-F948-49FC-ABD0-7E1C9FD6987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3506FC84-F82D-4D37-BCEB-A3DB0B288AD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Better generalization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 feature space and  reduction of overfitting.</a:t>
          </a:r>
        </a:p>
      </dgm:t>
    </dgm:pt>
    <dgm:pt modelId="{44A670F9-2B18-455D-9352-E6E040515E48}" type="parTrans" cxnId="{267E66C4-C9B0-423D-8D45-08098614D4A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F6E6E7-04CF-4135-BB0D-48C243688C8E}" type="sibTrans" cxnId="{267E66C4-C9B0-423D-8D45-08098614D4A9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1703BBF-DEEA-4091-93B3-0E6D405DC5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Model less sensitive to background artifacts and will have i</a:t>
          </a:r>
          <a:r>
            <a:rPr lang="en-US" sz="20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mproved </a:t>
          </a:r>
          <a:r>
            <a:rPr lang="en-US" sz="20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robustness to noise </a:t>
          </a:r>
          <a:r>
            <a:rPr lang="en-US" sz="20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and real-world distortions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02C4DE-EDC0-49B9-9BA9-6CC498A16728}" type="parTrans" cxnId="{9BD5C51A-913E-4F7A-854C-1A18969EE9F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CEB1BE-0582-4189-A4D4-17B2FDE68D2B}" type="sibTrans" cxnId="{9BD5C51A-913E-4F7A-854C-1A18969EE9F2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78B5CA-15F1-4694-80EC-BCAE694C512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Stronger classification boundaries meaning will have </a:t>
          </a:r>
          <a:r>
            <a:rPr lang="en-US" sz="20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Smooth decision boundaries</a:t>
          </a:r>
          <a:r>
            <a:rPr lang="en-US" sz="20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 in feature space.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E44F5C-9CBB-44C0-8341-359BDAAA0D29}" type="parTrans" cxnId="{968F09E1-0219-476C-B515-060473819E4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86D060B-FFB6-4EA8-8A54-5F2997D0749E}" type="sibTrans" cxnId="{968F09E1-0219-476C-B515-060473819E4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A51099-A6E0-4B3A-815D-672CC7E5BE3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1" i="0" baseline="0">
              <a:latin typeface="Times New Roman" panose="02020603050405020304" pitchFamily="18" charset="0"/>
              <a:cs typeface="Times New Roman" panose="02020603050405020304" pitchFamily="18" charset="0"/>
            </a:rPr>
            <a:t>Reduces dataset bias </a:t>
          </a:r>
          <a:r>
            <a:rPr lang="en-US" sz="2000">
              <a:latin typeface="Times New Roman" panose="02020603050405020304" pitchFamily="18" charset="0"/>
              <a:cs typeface="Times New Roman" panose="02020603050405020304" pitchFamily="18" charset="0"/>
            </a:rPr>
            <a:t>because it </a:t>
          </a:r>
          <a:r>
            <a:rPr lang="en-US" sz="2000" i="0" baseline="0">
              <a:latin typeface="Times New Roman" panose="02020603050405020304" pitchFamily="18" charset="0"/>
              <a:cs typeface="Times New Roman" panose="02020603050405020304" pitchFamily="18" charset="0"/>
            </a:rPr>
            <a:t>forces model to perform well on a broader distribution rather than just training distribution</a:t>
          </a:r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F91F3FC-55B1-4E9D-A772-DBC9CDFA4B10}" type="parTrans" cxnId="{DAA926CF-9C3B-4537-BFFE-A328A01B17B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7C5915-35C0-427A-AE64-78A7B051D83D}" type="sibTrans" cxnId="{DAA926CF-9C3B-4537-BFFE-A328A01B17B4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D4C19D-0733-4B3E-9819-D5092CBF64DD}" type="pres">
      <dgm:prSet presAssocID="{17DE76D3-F948-49FC-ABD0-7E1C9FD69870}" presName="root" presStyleCnt="0">
        <dgm:presLayoutVars>
          <dgm:dir/>
          <dgm:resizeHandles val="exact"/>
        </dgm:presLayoutVars>
      </dgm:prSet>
      <dgm:spPr/>
    </dgm:pt>
    <dgm:pt modelId="{C77D0109-E710-423C-B71F-F24F6D2023CD}" type="pres">
      <dgm:prSet presAssocID="{3506FC84-F82D-4D37-BCEB-A3DB0B288ADC}" presName="compNode" presStyleCnt="0"/>
      <dgm:spPr/>
    </dgm:pt>
    <dgm:pt modelId="{183BDDB4-CD60-4D62-8E7C-B36F658489DA}" type="pres">
      <dgm:prSet presAssocID="{3506FC84-F82D-4D37-BCEB-A3DB0B288ADC}" presName="bgRect" presStyleLbl="bgShp" presStyleIdx="0" presStyleCnt="4"/>
      <dgm:spPr/>
    </dgm:pt>
    <dgm:pt modelId="{BAAE02DA-55D8-40CB-9654-0820E8AEB1B4}" type="pres">
      <dgm:prSet presAssocID="{3506FC84-F82D-4D37-BCEB-A3DB0B288AD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5DEC69C8-E858-4FA1-B230-331DA70B1F8F}" type="pres">
      <dgm:prSet presAssocID="{3506FC84-F82D-4D37-BCEB-A3DB0B288ADC}" presName="spaceRect" presStyleCnt="0"/>
      <dgm:spPr/>
    </dgm:pt>
    <dgm:pt modelId="{898E932D-A614-4B61-BCF9-DB348C8A20A0}" type="pres">
      <dgm:prSet presAssocID="{3506FC84-F82D-4D37-BCEB-A3DB0B288ADC}" presName="parTx" presStyleLbl="revTx" presStyleIdx="0" presStyleCnt="4">
        <dgm:presLayoutVars>
          <dgm:chMax val="0"/>
          <dgm:chPref val="0"/>
        </dgm:presLayoutVars>
      </dgm:prSet>
      <dgm:spPr/>
    </dgm:pt>
    <dgm:pt modelId="{879408F8-B216-46B6-9374-2A04544CD92B}" type="pres">
      <dgm:prSet presAssocID="{8DF6E6E7-04CF-4135-BB0D-48C243688C8E}" presName="sibTrans" presStyleCnt="0"/>
      <dgm:spPr/>
    </dgm:pt>
    <dgm:pt modelId="{4CEC26C6-4BDD-4309-90B3-5D89813BE9E3}" type="pres">
      <dgm:prSet presAssocID="{61703BBF-DEEA-4091-93B3-0E6D405DC53C}" presName="compNode" presStyleCnt="0"/>
      <dgm:spPr/>
    </dgm:pt>
    <dgm:pt modelId="{571A6798-BC1D-4848-B53F-AEEED5067A48}" type="pres">
      <dgm:prSet presAssocID="{61703BBF-DEEA-4091-93B3-0E6D405DC53C}" presName="bgRect" presStyleLbl="bgShp" presStyleIdx="1" presStyleCnt="4"/>
      <dgm:spPr/>
    </dgm:pt>
    <dgm:pt modelId="{AF6328BD-6983-4DBF-8801-1AA6B64B43A8}" type="pres">
      <dgm:prSet presAssocID="{61703BBF-DEEA-4091-93B3-0E6D405DC53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oundwave with solid fill"/>
        </a:ext>
      </dgm:extLst>
    </dgm:pt>
    <dgm:pt modelId="{36DFCA1C-495E-4FEE-ADBE-E02AD12C9045}" type="pres">
      <dgm:prSet presAssocID="{61703BBF-DEEA-4091-93B3-0E6D405DC53C}" presName="spaceRect" presStyleCnt="0"/>
      <dgm:spPr/>
    </dgm:pt>
    <dgm:pt modelId="{7BE58ED2-6C7C-48A3-AA7D-DA1DB1EF0DEB}" type="pres">
      <dgm:prSet presAssocID="{61703BBF-DEEA-4091-93B3-0E6D405DC53C}" presName="parTx" presStyleLbl="revTx" presStyleIdx="1" presStyleCnt="4">
        <dgm:presLayoutVars>
          <dgm:chMax val="0"/>
          <dgm:chPref val="0"/>
        </dgm:presLayoutVars>
      </dgm:prSet>
      <dgm:spPr/>
    </dgm:pt>
    <dgm:pt modelId="{860DF5F4-E9E8-4EA3-B256-2FF27A73C4DF}" type="pres">
      <dgm:prSet presAssocID="{0ECEB1BE-0582-4189-A4D4-17B2FDE68D2B}" presName="sibTrans" presStyleCnt="0"/>
      <dgm:spPr/>
    </dgm:pt>
    <dgm:pt modelId="{78542477-95B1-4B32-9BF9-3A3446A09019}" type="pres">
      <dgm:prSet presAssocID="{8178B5CA-15F1-4694-80EC-BCAE694C5120}" presName="compNode" presStyleCnt="0"/>
      <dgm:spPr/>
    </dgm:pt>
    <dgm:pt modelId="{26B4FF5D-F2D3-4B99-B351-86DAD2C1A8AF}" type="pres">
      <dgm:prSet presAssocID="{8178B5CA-15F1-4694-80EC-BCAE694C5120}" presName="bgRect" presStyleLbl="bgShp" presStyleIdx="2" presStyleCnt="4"/>
      <dgm:spPr/>
    </dgm:pt>
    <dgm:pt modelId="{B35FCFDE-537E-4259-B2B4-921551855A2E}" type="pres">
      <dgm:prSet presAssocID="{8178B5CA-15F1-4694-80EC-BCAE694C512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"/>
        </a:ext>
      </dgm:extLst>
    </dgm:pt>
    <dgm:pt modelId="{B0D77DAE-A176-4E06-B3E6-95AF8162B956}" type="pres">
      <dgm:prSet presAssocID="{8178B5CA-15F1-4694-80EC-BCAE694C5120}" presName="spaceRect" presStyleCnt="0"/>
      <dgm:spPr/>
    </dgm:pt>
    <dgm:pt modelId="{24066BF7-BCDF-46F3-80EC-00E8DC4D6448}" type="pres">
      <dgm:prSet presAssocID="{8178B5CA-15F1-4694-80EC-BCAE694C5120}" presName="parTx" presStyleLbl="revTx" presStyleIdx="2" presStyleCnt="4">
        <dgm:presLayoutVars>
          <dgm:chMax val="0"/>
          <dgm:chPref val="0"/>
        </dgm:presLayoutVars>
      </dgm:prSet>
      <dgm:spPr/>
    </dgm:pt>
    <dgm:pt modelId="{9077DFF6-D668-4A96-94E4-69521421AF7E}" type="pres">
      <dgm:prSet presAssocID="{686D060B-FFB6-4EA8-8A54-5F2997D0749E}" presName="sibTrans" presStyleCnt="0"/>
      <dgm:spPr/>
    </dgm:pt>
    <dgm:pt modelId="{5EB09AD1-69CC-43DC-819F-57A55ECCFF7C}" type="pres">
      <dgm:prSet presAssocID="{34A51099-A6E0-4B3A-815D-672CC7E5BE3C}" presName="compNode" presStyleCnt="0"/>
      <dgm:spPr/>
    </dgm:pt>
    <dgm:pt modelId="{A5B50C1B-0760-41EE-9F8B-F42497D96306}" type="pres">
      <dgm:prSet presAssocID="{34A51099-A6E0-4B3A-815D-672CC7E5BE3C}" presName="bgRect" presStyleLbl="bgShp" presStyleIdx="3" presStyleCnt="4"/>
      <dgm:spPr/>
    </dgm:pt>
    <dgm:pt modelId="{3538064E-7159-4B0A-AD8D-C391611C1BDA}" type="pres">
      <dgm:prSet presAssocID="{34A51099-A6E0-4B3A-815D-672CC7E5BE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 with solid fill"/>
        </a:ext>
      </dgm:extLst>
    </dgm:pt>
    <dgm:pt modelId="{0C29C7B8-65E5-4B98-A69F-F7387EC81B39}" type="pres">
      <dgm:prSet presAssocID="{34A51099-A6E0-4B3A-815D-672CC7E5BE3C}" presName="spaceRect" presStyleCnt="0"/>
      <dgm:spPr/>
    </dgm:pt>
    <dgm:pt modelId="{C64207DD-23AC-48D8-9DA7-3515A8E5DAD9}" type="pres">
      <dgm:prSet presAssocID="{34A51099-A6E0-4B3A-815D-672CC7E5BE3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B623F14-0654-4413-B1BE-44BDEED935A4}" type="presOf" srcId="{8178B5CA-15F1-4694-80EC-BCAE694C5120}" destId="{24066BF7-BCDF-46F3-80EC-00E8DC4D6448}" srcOrd="0" destOrd="0" presId="urn:microsoft.com/office/officeart/2018/2/layout/IconVerticalSolidList"/>
    <dgm:cxn modelId="{9BD5C51A-913E-4F7A-854C-1A18969EE9F2}" srcId="{17DE76D3-F948-49FC-ABD0-7E1C9FD69870}" destId="{61703BBF-DEEA-4091-93B3-0E6D405DC53C}" srcOrd="1" destOrd="0" parTransId="{A402C4DE-EDC0-49B9-9BA9-6CC498A16728}" sibTransId="{0ECEB1BE-0582-4189-A4D4-17B2FDE68D2B}"/>
    <dgm:cxn modelId="{C70C3071-00F2-4A08-97A8-61338D8E6333}" type="presOf" srcId="{3506FC84-F82D-4D37-BCEB-A3DB0B288ADC}" destId="{898E932D-A614-4B61-BCF9-DB348C8A20A0}" srcOrd="0" destOrd="0" presId="urn:microsoft.com/office/officeart/2018/2/layout/IconVerticalSolidList"/>
    <dgm:cxn modelId="{DCA15CA8-9FE2-44D7-8BD8-398E551AF85F}" type="presOf" srcId="{17DE76D3-F948-49FC-ABD0-7E1C9FD69870}" destId="{33D4C19D-0733-4B3E-9819-D5092CBF64DD}" srcOrd="0" destOrd="0" presId="urn:microsoft.com/office/officeart/2018/2/layout/IconVerticalSolidList"/>
    <dgm:cxn modelId="{9C62D7AF-2194-4582-8B7A-635F4462851E}" type="presOf" srcId="{61703BBF-DEEA-4091-93B3-0E6D405DC53C}" destId="{7BE58ED2-6C7C-48A3-AA7D-DA1DB1EF0DEB}" srcOrd="0" destOrd="0" presId="urn:microsoft.com/office/officeart/2018/2/layout/IconVerticalSolidList"/>
    <dgm:cxn modelId="{267E66C4-C9B0-423D-8D45-08098614D4A9}" srcId="{17DE76D3-F948-49FC-ABD0-7E1C9FD69870}" destId="{3506FC84-F82D-4D37-BCEB-A3DB0B288ADC}" srcOrd="0" destOrd="0" parTransId="{44A670F9-2B18-455D-9352-E6E040515E48}" sibTransId="{8DF6E6E7-04CF-4135-BB0D-48C243688C8E}"/>
    <dgm:cxn modelId="{908E6CCC-2FB4-43D0-9334-6423A0E68CC5}" type="presOf" srcId="{34A51099-A6E0-4B3A-815D-672CC7E5BE3C}" destId="{C64207DD-23AC-48D8-9DA7-3515A8E5DAD9}" srcOrd="0" destOrd="0" presId="urn:microsoft.com/office/officeart/2018/2/layout/IconVerticalSolidList"/>
    <dgm:cxn modelId="{DAA926CF-9C3B-4537-BFFE-A328A01B17B4}" srcId="{17DE76D3-F948-49FC-ABD0-7E1C9FD69870}" destId="{34A51099-A6E0-4B3A-815D-672CC7E5BE3C}" srcOrd="3" destOrd="0" parTransId="{7F91F3FC-55B1-4E9D-A772-DBC9CDFA4B10}" sibTransId="{957C5915-35C0-427A-AE64-78A7B051D83D}"/>
    <dgm:cxn modelId="{968F09E1-0219-476C-B515-060473819E44}" srcId="{17DE76D3-F948-49FC-ABD0-7E1C9FD69870}" destId="{8178B5CA-15F1-4694-80EC-BCAE694C5120}" srcOrd="2" destOrd="0" parTransId="{72E44F5C-9CBB-44C0-8341-359BDAAA0D29}" sibTransId="{686D060B-FFB6-4EA8-8A54-5F2997D0749E}"/>
    <dgm:cxn modelId="{E1B91FEE-E4A8-4E6B-BC7E-27755F24DC0C}" type="presParOf" srcId="{33D4C19D-0733-4B3E-9819-D5092CBF64DD}" destId="{C77D0109-E710-423C-B71F-F24F6D2023CD}" srcOrd="0" destOrd="0" presId="urn:microsoft.com/office/officeart/2018/2/layout/IconVerticalSolidList"/>
    <dgm:cxn modelId="{54CDE6D7-A79B-43F9-ACE8-6D62FE101CDB}" type="presParOf" srcId="{C77D0109-E710-423C-B71F-F24F6D2023CD}" destId="{183BDDB4-CD60-4D62-8E7C-B36F658489DA}" srcOrd="0" destOrd="0" presId="urn:microsoft.com/office/officeart/2018/2/layout/IconVerticalSolidList"/>
    <dgm:cxn modelId="{8BFB1171-0726-4DF0-A3D9-68160EC1AC81}" type="presParOf" srcId="{C77D0109-E710-423C-B71F-F24F6D2023CD}" destId="{BAAE02DA-55D8-40CB-9654-0820E8AEB1B4}" srcOrd="1" destOrd="0" presId="urn:microsoft.com/office/officeart/2018/2/layout/IconVerticalSolidList"/>
    <dgm:cxn modelId="{1B1E7B0F-F372-4487-ADC6-EE23D841795C}" type="presParOf" srcId="{C77D0109-E710-423C-B71F-F24F6D2023CD}" destId="{5DEC69C8-E858-4FA1-B230-331DA70B1F8F}" srcOrd="2" destOrd="0" presId="urn:microsoft.com/office/officeart/2018/2/layout/IconVerticalSolidList"/>
    <dgm:cxn modelId="{06C936ED-5504-40C3-B68D-312DF7308C03}" type="presParOf" srcId="{C77D0109-E710-423C-B71F-F24F6D2023CD}" destId="{898E932D-A614-4B61-BCF9-DB348C8A20A0}" srcOrd="3" destOrd="0" presId="urn:microsoft.com/office/officeart/2018/2/layout/IconVerticalSolidList"/>
    <dgm:cxn modelId="{C12F2ACB-6E86-4688-AF80-2CF16710CF17}" type="presParOf" srcId="{33D4C19D-0733-4B3E-9819-D5092CBF64DD}" destId="{879408F8-B216-46B6-9374-2A04544CD92B}" srcOrd="1" destOrd="0" presId="urn:microsoft.com/office/officeart/2018/2/layout/IconVerticalSolidList"/>
    <dgm:cxn modelId="{678A093F-47AD-4C83-8B0A-115257398065}" type="presParOf" srcId="{33D4C19D-0733-4B3E-9819-D5092CBF64DD}" destId="{4CEC26C6-4BDD-4309-90B3-5D89813BE9E3}" srcOrd="2" destOrd="0" presId="urn:microsoft.com/office/officeart/2018/2/layout/IconVerticalSolidList"/>
    <dgm:cxn modelId="{5AAC3445-573A-402D-A57A-A129BA657AB9}" type="presParOf" srcId="{4CEC26C6-4BDD-4309-90B3-5D89813BE9E3}" destId="{571A6798-BC1D-4848-B53F-AEEED5067A48}" srcOrd="0" destOrd="0" presId="urn:microsoft.com/office/officeart/2018/2/layout/IconVerticalSolidList"/>
    <dgm:cxn modelId="{227E26E2-AD10-41F0-9352-93EB40A31822}" type="presParOf" srcId="{4CEC26C6-4BDD-4309-90B3-5D89813BE9E3}" destId="{AF6328BD-6983-4DBF-8801-1AA6B64B43A8}" srcOrd="1" destOrd="0" presId="urn:microsoft.com/office/officeart/2018/2/layout/IconVerticalSolidList"/>
    <dgm:cxn modelId="{256B3F1E-4D26-42C2-B32F-0E802CA8B74D}" type="presParOf" srcId="{4CEC26C6-4BDD-4309-90B3-5D89813BE9E3}" destId="{36DFCA1C-495E-4FEE-ADBE-E02AD12C9045}" srcOrd="2" destOrd="0" presId="urn:microsoft.com/office/officeart/2018/2/layout/IconVerticalSolidList"/>
    <dgm:cxn modelId="{1EC51344-717A-4763-9F15-7DE4B25BD192}" type="presParOf" srcId="{4CEC26C6-4BDD-4309-90B3-5D89813BE9E3}" destId="{7BE58ED2-6C7C-48A3-AA7D-DA1DB1EF0DEB}" srcOrd="3" destOrd="0" presId="urn:microsoft.com/office/officeart/2018/2/layout/IconVerticalSolidList"/>
    <dgm:cxn modelId="{B3D427BE-BCC6-4B58-B430-6B7F55398F29}" type="presParOf" srcId="{33D4C19D-0733-4B3E-9819-D5092CBF64DD}" destId="{860DF5F4-E9E8-4EA3-B256-2FF27A73C4DF}" srcOrd="3" destOrd="0" presId="urn:microsoft.com/office/officeart/2018/2/layout/IconVerticalSolidList"/>
    <dgm:cxn modelId="{72D73FF6-B210-4580-9D71-B3CE2E9960DA}" type="presParOf" srcId="{33D4C19D-0733-4B3E-9819-D5092CBF64DD}" destId="{78542477-95B1-4B32-9BF9-3A3446A09019}" srcOrd="4" destOrd="0" presId="urn:microsoft.com/office/officeart/2018/2/layout/IconVerticalSolidList"/>
    <dgm:cxn modelId="{909D3930-DD02-4E3F-8A2D-FDBE3A69988F}" type="presParOf" srcId="{78542477-95B1-4B32-9BF9-3A3446A09019}" destId="{26B4FF5D-F2D3-4B99-B351-86DAD2C1A8AF}" srcOrd="0" destOrd="0" presId="urn:microsoft.com/office/officeart/2018/2/layout/IconVerticalSolidList"/>
    <dgm:cxn modelId="{B1BAB42A-892A-478A-86BE-0D4547C81371}" type="presParOf" srcId="{78542477-95B1-4B32-9BF9-3A3446A09019}" destId="{B35FCFDE-537E-4259-B2B4-921551855A2E}" srcOrd="1" destOrd="0" presId="urn:microsoft.com/office/officeart/2018/2/layout/IconVerticalSolidList"/>
    <dgm:cxn modelId="{BB58735F-FEEC-44F3-9796-A7FC36D73A0C}" type="presParOf" srcId="{78542477-95B1-4B32-9BF9-3A3446A09019}" destId="{B0D77DAE-A176-4E06-B3E6-95AF8162B956}" srcOrd="2" destOrd="0" presId="urn:microsoft.com/office/officeart/2018/2/layout/IconVerticalSolidList"/>
    <dgm:cxn modelId="{9FC2543C-932B-481C-B043-1B8315CC5402}" type="presParOf" srcId="{78542477-95B1-4B32-9BF9-3A3446A09019}" destId="{24066BF7-BCDF-46F3-80EC-00E8DC4D6448}" srcOrd="3" destOrd="0" presId="urn:microsoft.com/office/officeart/2018/2/layout/IconVerticalSolidList"/>
    <dgm:cxn modelId="{879A5FDB-F5D2-4AF2-8AA2-B96BE452A8F9}" type="presParOf" srcId="{33D4C19D-0733-4B3E-9819-D5092CBF64DD}" destId="{9077DFF6-D668-4A96-94E4-69521421AF7E}" srcOrd="5" destOrd="0" presId="urn:microsoft.com/office/officeart/2018/2/layout/IconVerticalSolidList"/>
    <dgm:cxn modelId="{F0B8D48B-3222-4ECA-9A5A-141B1FE8C338}" type="presParOf" srcId="{33D4C19D-0733-4B3E-9819-D5092CBF64DD}" destId="{5EB09AD1-69CC-43DC-819F-57A55ECCFF7C}" srcOrd="6" destOrd="0" presId="urn:microsoft.com/office/officeart/2018/2/layout/IconVerticalSolidList"/>
    <dgm:cxn modelId="{565E76D0-8F05-4825-9809-9BE9D9109925}" type="presParOf" srcId="{5EB09AD1-69CC-43DC-819F-57A55ECCFF7C}" destId="{A5B50C1B-0760-41EE-9F8B-F42497D96306}" srcOrd="0" destOrd="0" presId="urn:microsoft.com/office/officeart/2018/2/layout/IconVerticalSolidList"/>
    <dgm:cxn modelId="{A30938DB-B874-46CD-9EAB-0AF6549DC0C0}" type="presParOf" srcId="{5EB09AD1-69CC-43DC-819F-57A55ECCFF7C}" destId="{3538064E-7159-4B0A-AD8D-C391611C1BDA}" srcOrd="1" destOrd="0" presId="urn:microsoft.com/office/officeart/2018/2/layout/IconVerticalSolidList"/>
    <dgm:cxn modelId="{E92FA0B9-3189-4BEC-B9C5-E93439D2501E}" type="presParOf" srcId="{5EB09AD1-69CC-43DC-819F-57A55ECCFF7C}" destId="{0C29C7B8-65E5-4B98-A69F-F7387EC81B39}" srcOrd="2" destOrd="0" presId="urn:microsoft.com/office/officeart/2018/2/layout/IconVerticalSolidList"/>
    <dgm:cxn modelId="{D411C483-4FE0-4953-897D-4C55E5C4C344}" type="presParOf" srcId="{5EB09AD1-69CC-43DC-819F-57A55ECCFF7C}" destId="{C64207DD-23AC-48D8-9DA7-3515A8E5DAD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353A58C-834E-4974-A35F-06E772D29998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79315D1-825F-4AB7-97CB-0DF3C0A98F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Data augmentation significantly improves classification and provides better Generalization.</a:t>
          </a:r>
        </a:p>
      </dgm:t>
    </dgm:pt>
    <dgm:pt modelId="{A4088376-1686-4C02-AA27-476AF5CBE5D3}" type="parTrans" cxnId="{D78E0B37-F7F7-4CEF-AE23-60D3CA73158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72AF531-2754-42D9-9598-6F9FB5F9B746}" type="sibTrans" cxnId="{D78E0B37-F7F7-4CEF-AE23-60D3CA73158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F881428-0CAD-4EA4-8DFA-B70308C360D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PatchShuffle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 proved useful in promoting robustness by encouraging invariance to noise.</a:t>
          </a:r>
        </a:p>
      </dgm:t>
    </dgm:pt>
    <dgm:pt modelId="{53E14CA8-1279-41E7-9161-BB468131875A}" type="parTrans" cxnId="{F0925816-6F7D-4108-B075-E2D8F7D67FD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720A74-0F2B-4C15-82AB-89F42153F9AB}" type="sibTrans" cxnId="{F0925816-6F7D-4108-B075-E2D8F7D67FDC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0E7008-28AC-495F-BE37-8E22361040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delivered reproducible and extendable codebase.</a:t>
          </a:r>
        </a:p>
      </dgm:t>
    </dgm:pt>
    <dgm:pt modelId="{B7C1C2D3-BBEC-4229-BA88-DD1C9339A834}" type="parTrans" cxnId="{4430EA09-DB2A-4213-A387-82284FB8BC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23E046-6BF4-4C23-9790-1EA4D6D9CB00}" type="sibTrans" cxnId="{4430EA09-DB2A-4213-A387-82284FB8BC65}">
      <dgm:prSet/>
      <dgm:spPr/>
      <dgm:t>
        <a:bodyPr/>
        <a:lstStyle/>
        <a:p>
          <a:endParaRPr lang="en-US" sz="20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33F88F8-DEFE-4CFF-B539-999C689AEAAA}" type="pres">
      <dgm:prSet presAssocID="{D353A58C-834E-4974-A35F-06E772D29998}" presName="root" presStyleCnt="0">
        <dgm:presLayoutVars>
          <dgm:dir/>
          <dgm:resizeHandles val="exact"/>
        </dgm:presLayoutVars>
      </dgm:prSet>
      <dgm:spPr/>
    </dgm:pt>
    <dgm:pt modelId="{0FF08DBB-B873-4E56-A187-C213DAB599C0}" type="pres">
      <dgm:prSet presAssocID="{C79315D1-825F-4AB7-97CB-0DF3C0A98F3D}" presName="compNode" presStyleCnt="0"/>
      <dgm:spPr/>
    </dgm:pt>
    <dgm:pt modelId="{FAC81AAA-A0DD-499D-9320-FE3C133A7AC3}" type="pres">
      <dgm:prSet presAssocID="{C79315D1-825F-4AB7-97CB-0DF3C0A98F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A48D3BB-D5F4-4ED0-8995-1426424D6660}" type="pres">
      <dgm:prSet presAssocID="{C79315D1-825F-4AB7-97CB-0DF3C0A98F3D}" presName="spaceRect" presStyleCnt="0"/>
      <dgm:spPr/>
    </dgm:pt>
    <dgm:pt modelId="{3CC1800E-C9A8-46AC-92FC-29F39CD64A5C}" type="pres">
      <dgm:prSet presAssocID="{C79315D1-825F-4AB7-97CB-0DF3C0A98F3D}" presName="textRect" presStyleLbl="revTx" presStyleIdx="0" presStyleCnt="3">
        <dgm:presLayoutVars>
          <dgm:chMax val="1"/>
          <dgm:chPref val="1"/>
        </dgm:presLayoutVars>
      </dgm:prSet>
      <dgm:spPr/>
    </dgm:pt>
    <dgm:pt modelId="{CC3D8914-B223-48DF-9900-52089DD3E0DF}" type="pres">
      <dgm:prSet presAssocID="{F72AF531-2754-42D9-9598-6F9FB5F9B746}" presName="sibTrans" presStyleCnt="0"/>
      <dgm:spPr/>
    </dgm:pt>
    <dgm:pt modelId="{C1BB2557-BEB7-4593-A2A2-05604493BBD0}" type="pres">
      <dgm:prSet presAssocID="{4F881428-0CAD-4EA4-8DFA-B70308C360DB}" presName="compNode" presStyleCnt="0"/>
      <dgm:spPr/>
    </dgm:pt>
    <dgm:pt modelId="{6E15FB49-9095-41B8-AEE1-C07102D74986}" type="pres">
      <dgm:prSet presAssocID="{4F881428-0CAD-4EA4-8DFA-B70308C360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37DF2BC8-AEA3-4790-AD70-142402A7F485}" type="pres">
      <dgm:prSet presAssocID="{4F881428-0CAD-4EA4-8DFA-B70308C360DB}" presName="spaceRect" presStyleCnt="0"/>
      <dgm:spPr/>
    </dgm:pt>
    <dgm:pt modelId="{BC8B8A7C-AC1B-47D3-A6F3-9900F83BFF94}" type="pres">
      <dgm:prSet presAssocID="{4F881428-0CAD-4EA4-8DFA-B70308C360DB}" presName="textRect" presStyleLbl="revTx" presStyleIdx="1" presStyleCnt="3">
        <dgm:presLayoutVars>
          <dgm:chMax val="1"/>
          <dgm:chPref val="1"/>
        </dgm:presLayoutVars>
      </dgm:prSet>
      <dgm:spPr/>
    </dgm:pt>
    <dgm:pt modelId="{2659DCF1-DA24-4896-A907-AF2ACEF0F6C7}" type="pres">
      <dgm:prSet presAssocID="{AF720A74-0F2B-4C15-82AB-89F42153F9AB}" presName="sibTrans" presStyleCnt="0"/>
      <dgm:spPr/>
    </dgm:pt>
    <dgm:pt modelId="{ED8CA281-CF93-41C6-BC1F-8E69AF20D95F}" type="pres">
      <dgm:prSet presAssocID="{650E7008-28AC-495F-BE37-8E223610401B}" presName="compNode" presStyleCnt="0"/>
      <dgm:spPr/>
    </dgm:pt>
    <dgm:pt modelId="{BFBF5F29-0B3A-4BD2-9801-CE0D1DF9D136}" type="pres">
      <dgm:prSet presAssocID="{650E7008-28AC-495F-BE37-8E223610401B}" presName="iconRect" presStyleLbl="node1" presStyleIdx="2" presStyleCnt="3" custLinFactNeighborX="1830" custLinFactNeighborY="-91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solidFill>
            <a:srgbClr val="C00000"/>
          </a:solidFill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3B42B54-52E8-48FF-B753-A729CF60BCAB}" type="pres">
      <dgm:prSet presAssocID="{650E7008-28AC-495F-BE37-8E223610401B}" presName="spaceRect" presStyleCnt="0"/>
      <dgm:spPr/>
    </dgm:pt>
    <dgm:pt modelId="{C5BA3658-9A9E-4E22-BBA6-8762652D4307}" type="pres">
      <dgm:prSet presAssocID="{650E7008-28AC-495F-BE37-8E223610401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430EA09-DB2A-4213-A387-82284FB8BC65}" srcId="{D353A58C-834E-4974-A35F-06E772D29998}" destId="{650E7008-28AC-495F-BE37-8E223610401B}" srcOrd="2" destOrd="0" parTransId="{B7C1C2D3-BBEC-4229-BA88-DD1C9339A834}" sibTransId="{5B23E046-6BF4-4C23-9790-1EA4D6D9CB00}"/>
    <dgm:cxn modelId="{F0925816-6F7D-4108-B075-E2D8F7D67FDC}" srcId="{D353A58C-834E-4974-A35F-06E772D29998}" destId="{4F881428-0CAD-4EA4-8DFA-B70308C360DB}" srcOrd="1" destOrd="0" parTransId="{53E14CA8-1279-41E7-9161-BB468131875A}" sibTransId="{AF720A74-0F2B-4C15-82AB-89F42153F9AB}"/>
    <dgm:cxn modelId="{0ABE341A-2964-4B5A-B2C5-8D0CB85B1E24}" type="presOf" srcId="{C79315D1-825F-4AB7-97CB-0DF3C0A98F3D}" destId="{3CC1800E-C9A8-46AC-92FC-29F39CD64A5C}" srcOrd="0" destOrd="0" presId="urn:microsoft.com/office/officeart/2018/2/layout/IconLabelList"/>
    <dgm:cxn modelId="{D78E0B37-F7F7-4CEF-AE23-60D3CA731585}" srcId="{D353A58C-834E-4974-A35F-06E772D29998}" destId="{C79315D1-825F-4AB7-97CB-0DF3C0A98F3D}" srcOrd="0" destOrd="0" parTransId="{A4088376-1686-4C02-AA27-476AF5CBE5D3}" sibTransId="{F72AF531-2754-42D9-9598-6F9FB5F9B746}"/>
    <dgm:cxn modelId="{CAF1336C-BBCC-482F-A18A-C0A3F5754ECB}" type="presOf" srcId="{D353A58C-834E-4974-A35F-06E772D29998}" destId="{833F88F8-DEFE-4CFF-B539-999C689AEAAA}" srcOrd="0" destOrd="0" presId="urn:microsoft.com/office/officeart/2018/2/layout/IconLabelList"/>
    <dgm:cxn modelId="{42BC748F-2709-4938-9137-EA89C4E0C25E}" type="presOf" srcId="{4F881428-0CAD-4EA4-8DFA-B70308C360DB}" destId="{BC8B8A7C-AC1B-47D3-A6F3-9900F83BFF94}" srcOrd="0" destOrd="0" presId="urn:microsoft.com/office/officeart/2018/2/layout/IconLabelList"/>
    <dgm:cxn modelId="{43718AB9-CBEB-41BC-A2A5-029E88D7F3AE}" type="presOf" srcId="{650E7008-28AC-495F-BE37-8E223610401B}" destId="{C5BA3658-9A9E-4E22-BBA6-8762652D4307}" srcOrd="0" destOrd="0" presId="urn:microsoft.com/office/officeart/2018/2/layout/IconLabelList"/>
    <dgm:cxn modelId="{A5A6CCFF-6E9C-45A4-A2D2-5272CFEBB29A}" type="presParOf" srcId="{833F88F8-DEFE-4CFF-B539-999C689AEAAA}" destId="{0FF08DBB-B873-4E56-A187-C213DAB599C0}" srcOrd="0" destOrd="0" presId="urn:microsoft.com/office/officeart/2018/2/layout/IconLabelList"/>
    <dgm:cxn modelId="{1AA17634-1CB2-426C-B1CE-4BEF4EB1ABD8}" type="presParOf" srcId="{0FF08DBB-B873-4E56-A187-C213DAB599C0}" destId="{FAC81AAA-A0DD-499D-9320-FE3C133A7AC3}" srcOrd="0" destOrd="0" presId="urn:microsoft.com/office/officeart/2018/2/layout/IconLabelList"/>
    <dgm:cxn modelId="{B51DDEB2-9EB3-4E1A-B5D0-724B5914BE9E}" type="presParOf" srcId="{0FF08DBB-B873-4E56-A187-C213DAB599C0}" destId="{4A48D3BB-D5F4-4ED0-8995-1426424D6660}" srcOrd="1" destOrd="0" presId="urn:microsoft.com/office/officeart/2018/2/layout/IconLabelList"/>
    <dgm:cxn modelId="{212DD19F-210E-407C-9554-B83D6956C435}" type="presParOf" srcId="{0FF08DBB-B873-4E56-A187-C213DAB599C0}" destId="{3CC1800E-C9A8-46AC-92FC-29F39CD64A5C}" srcOrd="2" destOrd="0" presId="urn:microsoft.com/office/officeart/2018/2/layout/IconLabelList"/>
    <dgm:cxn modelId="{76D0CC33-848E-49EC-A280-83F2DC6EFDB5}" type="presParOf" srcId="{833F88F8-DEFE-4CFF-B539-999C689AEAAA}" destId="{CC3D8914-B223-48DF-9900-52089DD3E0DF}" srcOrd="1" destOrd="0" presId="urn:microsoft.com/office/officeart/2018/2/layout/IconLabelList"/>
    <dgm:cxn modelId="{6BB11230-394D-4560-BF12-32CE77D8ACD8}" type="presParOf" srcId="{833F88F8-DEFE-4CFF-B539-999C689AEAAA}" destId="{C1BB2557-BEB7-4593-A2A2-05604493BBD0}" srcOrd="2" destOrd="0" presId="urn:microsoft.com/office/officeart/2018/2/layout/IconLabelList"/>
    <dgm:cxn modelId="{1B7604EA-887D-4AE9-BE1D-F4E0B2442CF1}" type="presParOf" srcId="{C1BB2557-BEB7-4593-A2A2-05604493BBD0}" destId="{6E15FB49-9095-41B8-AEE1-C07102D74986}" srcOrd="0" destOrd="0" presId="urn:microsoft.com/office/officeart/2018/2/layout/IconLabelList"/>
    <dgm:cxn modelId="{F7FF1F3E-E04B-41C2-A258-B53CB366DF3C}" type="presParOf" srcId="{C1BB2557-BEB7-4593-A2A2-05604493BBD0}" destId="{37DF2BC8-AEA3-4790-AD70-142402A7F485}" srcOrd="1" destOrd="0" presId="urn:microsoft.com/office/officeart/2018/2/layout/IconLabelList"/>
    <dgm:cxn modelId="{99911973-AF46-4465-94EF-ACED66BC8485}" type="presParOf" srcId="{C1BB2557-BEB7-4593-A2A2-05604493BBD0}" destId="{BC8B8A7C-AC1B-47D3-A6F3-9900F83BFF94}" srcOrd="2" destOrd="0" presId="urn:microsoft.com/office/officeart/2018/2/layout/IconLabelList"/>
    <dgm:cxn modelId="{DA9CEF4E-C8A2-4FAD-8FB9-1A4CE2FAAED1}" type="presParOf" srcId="{833F88F8-DEFE-4CFF-B539-999C689AEAAA}" destId="{2659DCF1-DA24-4896-A907-AF2ACEF0F6C7}" srcOrd="3" destOrd="0" presId="urn:microsoft.com/office/officeart/2018/2/layout/IconLabelList"/>
    <dgm:cxn modelId="{CCDD2BAB-2CC2-4325-8267-BB59AC56D46F}" type="presParOf" srcId="{833F88F8-DEFE-4CFF-B539-999C689AEAAA}" destId="{ED8CA281-CF93-41C6-BC1F-8E69AF20D95F}" srcOrd="4" destOrd="0" presId="urn:microsoft.com/office/officeart/2018/2/layout/IconLabelList"/>
    <dgm:cxn modelId="{841A3034-5397-4ECB-9F3C-9CA76A7ED754}" type="presParOf" srcId="{ED8CA281-CF93-41C6-BC1F-8E69AF20D95F}" destId="{BFBF5F29-0B3A-4BD2-9801-CE0D1DF9D136}" srcOrd="0" destOrd="0" presId="urn:microsoft.com/office/officeart/2018/2/layout/IconLabelList"/>
    <dgm:cxn modelId="{AB995B06-D063-407F-8360-95F6F5618516}" type="presParOf" srcId="{ED8CA281-CF93-41C6-BC1F-8E69AF20D95F}" destId="{43B42B54-52E8-48FF-B753-A729CF60BCAB}" srcOrd="1" destOrd="0" presId="urn:microsoft.com/office/officeart/2018/2/layout/IconLabelList"/>
    <dgm:cxn modelId="{26346EFD-ABAC-4389-89CB-EAF3A917CB36}" type="presParOf" srcId="{ED8CA281-CF93-41C6-BC1F-8E69AF20D95F}" destId="{C5BA3658-9A9E-4E22-BBA6-8762652D430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DFBE15-E56C-4EF2-A710-D4F55D7AC5A5}">
      <dsp:nvSpPr>
        <dsp:cNvPr id="0" name=""/>
        <dsp:cNvSpPr/>
      </dsp:nvSpPr>
      <dsp:spPr>
        <a:xfrm>
          <a:off x="0" y="4931"/>
          <a:ext cx="4726201" cy="1689400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5B4992-7E58-48EF-9D7F-13213595E583}">
      <dsp:nvSpPr>
        <dsp:cNvPr id="0" name=""/>
        <dsp:cNvSpPr/>
      </dsp:nvSpPr>
      <dsp:spPr>
        <a:xfrm>
          <a:off x="511043" y="385046"/>
          <a:ext cx="930078" cy="929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2F777-CAD7-4AD5-B01C-21A3808EBD2E}">
      <dsp:nvSpPr>
        <dsp:cNvPr id="0" name=""/>
        <dsp:cNvSpPr/>
      </dsp:nvSpPr>
      <dsp:spPr>
        <a:xfrm>
          <a:off x="1952166" y="4931"/>
          <a:ext cx="2671485" cy="169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970" tIns="178970" rIns="178970" bIns="17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Deep learning models require large, diverse datasets.</a:t>
          </a:r>
        </a:p>
      </dsp:txBody>
      <dsp:txXfrm>
        <a:off x="1952166" y="4931"/>
        <a:ext cx="2671485" cy="1691052"/>
      </dsp:txXfrm>
    </dsp:sp>
    <dsp:sp modelId="{50C47253-B72A-4036-9138-F8044349D1FB}">
      <dsp:nvSpPr>
        <dsp:cNvPr id="0" name=""/>
        <dsp:cNvSpPr/>
      </dsp:nvSpPr>
      <dsp:spPr>
        <a:xfrm>
          <a:off x="0" y="2093878"/>
          <a:ext cx="4726201" cy="1689400"/>
        </a:xfrm>
        <a:prstGeom prst="roundRect">
          <a:avLst>
            <a:gd name="adj" fmla="val 10000"/>
          </a:avLst>
        </a:prstGeom>
        <a:solidFill>
          <a:srgbClr val="502B0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C44D92-48CA-410E-9734-5DE3ED96D0AF}">
      <dsp:nvSpPr>
        <dsp:cNvPr id="0" name=""/>
        <dsp:cNvSpPr/>
      </dsp:nvSpPr>
      <dsp:spPr>
        <a:xfrm>
          <a:off x="511043" y="2473993"/>
          <a:ext cx="930078" cy="929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EDEBD1-8062-4686-8DBF-D7ABC4980F4B}">
      <dsp:nvSpPr>
        <dsp:cNvPr id="0" name=""/>
        <dsp:cNvSpPr/>
      </dsp:nvSpPr>
      <dsp:spPr>
        <a:xfrm>
          <a:off x="1952166" y="2093878"/>
          <a:ext cx="2671485" cy="169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970" tIns="178970" rIns="178970" bIns="17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However, collecting large datasets is expensive and time-consuming.</a:t>
          </a:r>
        </a:p>
      </dsp:txBody>
      <dsp:txXfrm>
        <a:off x="1952166" y="2093878"/>
        <a:ext cx="2671485" cy="1691052"/>
      </dsp:txXfrm>
    </dsp:sp>
    <dsp:sp modelId="{70F3A282-8652-44B0-9BA2-EF0DFDC7A6D3}">
      <dsp:nvSpPr>
        <dsp:cNvPr id="0" name=""/>
        <dsp:cNvSpPr/>
      </dsp:nvSpPr>
      <dsp:spPr>
        <a:xfrm>
          <a:off x="0" y="4182825"/>
          <a:ext cx="4726201" cy="1689400"/>
        </a:xfrm>
        <a:prstGeom prst="roundRect">
          <a:avLst>
            <a:gd name="adj" fmla="val 10000"/>
          </a:avLst>
        </a:prstGeom>
        <a:solidFill>
          <a:srgbClr val="E0AD6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C81C64-9EAD-44DF-B3AF-CD887117C62F}">
      <dsp:nvSpPr>
        <dsp:cNvPr id="0" name=""/>
        <dsp:cNvSpPr/>
      </dsp:nvSpPr>
      <dsp:spPr>
        <a:xfrm>
          <a:off x="511543" y="4562940"/>
          <a:ext cx="930078" cy="9291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51B01-13E4-4331-A606-617207113DB3}">
      <dsp:nvSpPr>
        <dsp:cNvPr id="0" name=""/>
        <dsp:cNvSpPr/>
      </dsp:nvSpPr>
      <dsp:spPr>
        <a:xfrm>
          <a:off x="1953165" y="4182825"/>
          <a:ext cx="2671485" cy="16910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970" tIns="178970" rIns="178970" bIns="17897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Augmentation synthetically enlarges training data to improve generalization.</a:t>
          </a:r>
        </a:p>
      </dsp:txBody>
      <dsp:txXfrm>
        <a:off x="1953165" y="4182825"/>
        <a:ext cx="2671485" cy="1691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2D1132-4D73-47ED-981F-8E14DAEC9A32}">
      <dsp:nvSpPr>
        <dsp:cNvPr id="0" name=""/>
        <dsp:cNvSpPr/>
      </dsp:nvSpPr>
      <dsp:spPr>
        <a:xfrm>
          <a:off x="1946342" y="253771"/>
          <a:ext cx="792597" cy="7925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F9D48D2-6F1F-445C-B2B6-A05E3CA83BAC}">
      <dsp:nvSpPr>
        <dsp:cNvPr id="0" name=""/>
        <dsp:cNvSpPr/>
      </dsp:nvSpPr>
      <dsp:spPr>
        <a:xfrm>
          <a:off x="1461977" y="1349448"/>
          <a:ext cx="1761328" cy="924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Prevent overfitting in deep neural networks.</a:t>
          </a:r>
        </a:p>
      </dsp:txBody>
      <dsp:txXfrm>
        <a:off x="1461977" y="1349448"/>
        <a:ext cx="1761328" cy="924697"/>
      </dsp:txXfrm>
    </dsp:sp>
    <dsp:sp modelId="{532B2A9E-E5AF-474B-9B4E-FD3DF867768A}">
      <dsp:nvSpPr>
        <dsp:cNvPr id="0" name=""/>
        <dsp:cNvSpPr/>
      </dsp:nvSpPr>
      <dsp:spPr>
        <a:xfrm>
          <a:off x="4015903" y="253771"/>
          <a:ext cx="792597" cy="7925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51B6D28-2BDB-40CA-83F8-12CB36B61D4D}">
      <dsp:nvSpPr>
        <dsp:cNvPr id="0" name=""/>
        <dsp:cNvSpPr/>
      </dsp:nvSpPr>
      <dsp:spPr>
        <a:xfrm>
          <a:off x="3531537" y="1349448"/>
          <a:ext cx="1761328" cy="924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 performance on unseen data.</a:t>
          </a:r>
        </a:p>
      </dsp:txBody>
      <dsp:txXfrm>
        <a:off x="3531537" y="1349448"/>
        <a:ext cx="1761328" cy="924697"/>
      </dsp:txXfrm>
    </dsp:sp>
    <dsp:sp modelId="{35C6F113-73E7-488E-B85A-EC05173BD4BE}">
      <dsp:nvSpPr>
        <dsp:cNvPr id="0" name=""/>
        <dsp:cNvSpPr/>
      </dsp:nvSpPr>
      <dsp:spPr>
        <a:xfrm>
          <a:off x="6085463" y="253771"/>
          <a:ext cx="792597" cy="7925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DCD0E44-F40C-40FC-BDC3-7861F0A93FBC}">
      <dsp:nvSpPr>
        <dsp:cNvPr id="0" name=""/>
        <dsp:cNvSpPr/>
      </dsp:nvSpPr>
      <dsp:spPr>
        <a:xfrm>
          <a:off x="5601098" y="1349448"/>
          <a:ext cx="1761328" cy="9246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Helpful in domains with limited labeled data (e.g., medical imaging).</a:t>
          </a:r>
        </a:p>
      </dsp:txBody>
      <dsp:txXfrm>
        <a:off x="5601098" y="1349448"/>
        <a:ext cx="1761328" cy="924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C96F1-61C8-40B5-8905-177BFFF73E11}">
      <dsp:nvSpPr>
        <dsp:cNvPr id="0" name=""/>
        <dsp:cNvSpPr/>
      </dsp:nvSpPr>
      <dsp:spPr>
        <a:xfrm>
          <a:off x="9725" y="211857"/>
          <a:ext cx="1253860" cy="135181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Original Dataset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6449" y="248581"/>
        <a:ext cx="1180412" cy="1278370"/>
      </dsp:txXfrm>
    </dsp:sp>
    <dsp:sp modelId="{35E2AE58-4198-49C3-A151-775A66D696C6}">
      <dsp:nvSpPr>
        <dsp:cNvPr id="0" name=""/>
        <dsp:cNvSpPr/>
      </dsp:nvSpPr>
      <dsp:spPr>
        <a:xfrm>
          <a:off x="1388971" y="732288"/>
          <a:ext cx="265818" cy="310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solidFill>
            <a:schemeClr val="accent6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88971" y="794479"/>
        <a:ext cx="186073" cy="186575"/>
      </dsp:txXfrm>
    </dsp:sp>
    <dsp:sp modelId="{B7E90EF0-ACE6-4378-9009-FAAC3EE66420}">
      <dsp:nvSpPr>
        <dsp:cNvPr id="0" name=""/>
        <dsp:cNvSpPr/>
      </dsp:nvSpPr>
      <dsp:spPr>
        <a:xfrm>
          <a:off x="1765129" y="211857"/>
          <a:ext cx="1253860" cy="135181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Processing Using Data Augmentation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01853" y="248581"/>
        <a:ext cx="1180412" cy="1278370"/>
      </dsp:txXfrm>
    </dsp:sp>
    <dsp:sp modelId="{ABDB8859-C8C4-4593-B9B2-2BF31473F06C}">
      <dsp:nvSpPr>
        <dsp:cNvPr id="0" name=""/>
        <dsp:cNvSpPr/>
      </dsp:nvSpPr>
      <dsp:spPr>
        <a:xfrm>
          <a:off x="3144376" y="732288"/>
          <a:ext cx="265818" cy="310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solidFill>
            <a:schemeClr val="accent6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4376" y="794479"/>
        <a:ext cx="186073" cy="186575"/>
      </dsp:txXfrm>
    </dsp:sp>
    <dsp:sp modelId="{C7ABB33B-1F45-4617-9B93-2EE4D571F55E}">
      <dsp:nvSpPr>
        <dsp:cNvPr id="0" name=""/>
        <dsp:cNvSpPr/>
      </dsp:nvSpPr>
      <dsp:spPr>
        <a:xfrm>
          <a:off x="3520534" y="211857"/>
          <a:ext cx="1253860" cy="135181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Large Augmented Dataset 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7258" y="248581"/>
        <a:ext cx="1180412" cy="1278370"/>
      </dsp:txXfrm>
    </dsp:sp>
    <dsp:sp modelId="{FB9949DC-E6B5-4175-830C-7AB009DED759}">
      <dsp:nvSpPr>
        <dsp:cNvPr id="0" name=""/>
        <dsp:cNvSpPr/>
      </dsp:nvSpPr>
      <dsp:spPr>
        <a:xfrm>
          <a:off x="4899780" y="732288"/>
          <a:ext cx="265818" cy="310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solidFill>
            <a:schemeClr val="accent6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899780" y="794479"/>
        <a:ext cx="186073" cy="186575"/>
      </dsp:txXfrm>
    </dsp:sp>
    <dsp:sp modelId="{0EB9F9E2-1385-4A43-B8C5-DEB0FDE3B609}">
      <dsp:nvSpPr>
        <dsp:cNvPr id="0" name=""/>
        <dsp:cNvSpPr/>
      </dsp:nvSpPr>
      <dsp:spPr>
        <a:xfrm>
          <a:off x="5275938" y="211857"/>
          <a:ext cx="1253860" cy="135181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Training</a:t>
          </a:r>
          <a:b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(Effective Training) 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12662" y="248581"/>
        <a:ext cx="1180412" cy="1278370"/>
      </dsp:txXfrm>
    </dsp:sp>
    <dsp:sp modelId="{27D8CCF7-26F3-4136-81CC-C92F095B1314}">
      <dsp:nvSpPr>
        <dsp:cNvPr id="0" name=""/>
        <dsp:cNvSpPr/>
      </dsp:nvSpPr>
      <dsp:spPr>
        <a:xfrm>
          <a:off x="6655185" y="732288"/>
          <a:ext cx="265818" cy="3109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/>
        </a:solidFill>
        <a:ln>
          <a:solidFill>
            <a:schemeClr val="accent6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1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655185" y="794479"/>
        <a:ext cx="186073" cy="186575"/>
      </dsp:txXfrm>
    </dsp:sp>
    <dsp:sp modelId="{F29D671B-870E-43F4-AF24-725A5EDA7D19}">
      <dsp:nvSpPr>
        <dsp:cNvPr id="0" name=""/>
        <dsp:cNvSpPr/>
      </dsp:nvSpPr>
      <dsp:spPr>
        <a:xfrm>
          <a:off x="7031343" y="211857"/>
          <a:ext cx="1263991" cy="1351818"/>
        </a:xfrm>
        <a:prstGeom prst="roundRect">
          <a:avLst>
            <a:gd name="adj" fmla="val 10000"/>
          </a:avLst>
        </a:prstGeom>
        <a:solidFill>
          <a:schemeClr val="accent6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Results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(Better Fitting and Generalization)</a:t>
          </a:r>
          <a:endParaRPr lang="en-IN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068364" y="248878"/>
        <a:ext cx="1189949" cy="12777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B4AD2-D826-4D3E-8458-0F5C84DF9634}">
      <dsp:nvSpPr>
        <dsp:cNvPr id="0" name=""/>
        <dsp:cNvSpPr/>
      </dsp:nvSpPr>
      <dsp:spPr>
        <a:xfrm>
          <a:off x="247571" y="828972"/>
          <a:ext cx="721271" cy="7212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6ACC24-F84C-48C0-89D8-F4BA8D54A75D}">
      <dsp:nvSpPr>
        <dsp:cNvPr id="0" name=""/>
        <dsp:cNvSpPr/>
      </dsp:nvSpPr>
      <dsp:spPr>
        <a:xfrm>
          <a:off x="399038" y="980439"/>
          <a:ext cx="418337" cy="4183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25522-31F8-4A08-B08B-9BF9793F3BF4}">
      <dsp:nvSpPr>
        <dsp:cNvPr id="0" name=""/>
        <dsp:cNvSpPr/>
      </dsp:nvSpPr>
      <dsp:spPr>
        <a:xfrm>
          <a:off x="1123401" y="828972"/>
          <a:ext cx="1700140" cy="7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Makes the model learn better: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can't rely only on object shapes or locations.</a:t>
          </a:r>
        </a:p>
      </dsp:txBody>
      <dsp:txXfrm>
        <a:off x="1123401" y="828972"/>
        <a:ext cx="1700140" cy="721271"/>
      </dsp:txXfrm>
    </dsp:sp>
    <dsp:sp modelId="{91B11CD9-E463-4B26-87F4-AF90E4444804}">
      <dsp:nvSpPr>
        <dsp:cNvPr id="0" name=""/>
        <dsp:cNvSpPr/>
      </dsp:nvSpPr>
      <dsp:spPr>
        <a:xfrm>
          <a:off x="3119778" y="828972"/>
          <a:ext cx="721271" cy="7212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0DE648-A19E-47D8-8370-6425D207AB97}">
      <dsp:nvSpPr>
        <dsp:cNvPr id="0" name=""/>
        <dsp:cNvSpPr/>
      </dsp:nvSpPr>
      <dsp:spPr>
        <a:xfrm>
          <a:off x="3271245" y="980439"/>
          <a:ext cx="418337" cy="4183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CCC31F-23FE-4244-849D-479403D67255}">
      <dsp:nvSpPr>
        <dsp:cNvPr id="0" name=""/>
        <dsp:cNvSpPr/>
      </dsp:nvSpPr>
      <dsp:spPr>
        <a:xfrm>
          <a:off x="3995608" y="828972"/>
          <a:ext cx="1700140" cy="7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Improves robustness: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helps in harder tasks like object detection or classification..</a:t>
          </a:r>
        </a:p>
      </dsp:txBody>
      <dsp:txXfrm>
        <a:off x="3995608" y="828972"/>
        <a:ext cx="1700140" cy="721271"/>
      </dsp:txXfrm>
    </dsp:sp>
    <dsp:sp modelId="{128BD7E2-5629-43DF-84A6-F3A56DAC343B}">
      <dsp:nvSpPr>
        <dsp:cNvPr id="0" name=""/>
        <dsp:cNvSpPr/>
      </dsp:nvSpPr>
      <dsp:spPr>
        <a:xfrm>
          <a:off x="5991985" y="828972"/>
          <a:ext cx="721271" cy="721271"/>
        </a:xfrm>
        <a:prstGeom prst="ellipse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9989CE-D34C-4607-8A11-41C84869BE09}">
      <dsp:nvSpPr>
        <dsp:cNvPr id="0" name=""/>
        <dsp:cNvSpPr/>
      </dsp:nvSpPr>
      <dsp:spPr>
        <a:xfrm>
          <a:off x="6143452" y="980439"/>
          <a:ext cx="418337" cy="4183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B89E4-5E51-4EBA-A151-E6FF11F6038B}">
      <dsp:nvSpPr>
        <dsp:cNvPr id="0" name=""/>
        <dsp:cNvSpPr/>
      </dsp:nvSpPr>
      <dsp:spPr>
        <a:xfrm>
          <a:off x="6867815" y="828972"/>
          <a:ext cx="1700140" cy="7212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Reduces overfitting: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because the model sees harder, "messed up" versions of data</a:t>
          </a:r>
        </a:p>
      </dsp:txBody>
      <dsp:txXfrm>
        <a:off x="6867815" y="828972"/>
        <a:ext cx="1700140" cy="7212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1B602D-8463-466E-AD2A-341AA9C5B899}">
      <dsp:nvSpPr>
        <dsp:cNvPr id="0" name=""/>
        <dsp:cNvSpPr/>
      </dsp:nvSpPr>
      <dsp:spPr>
        <a:xfrm>
          <a:off x="771569" y="0"/>
          <a:ext cx="822313" cy="7986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5C5F5F-0684-43AB-AF19-F11F8D3C8BAD}">
      <dsp:nvSpPr>
        <dsp:cNvPr id="0" name=""/>
        <dsp:cNvSpPr/>
      </dsp:nvSpPr>
      <dsp:spPr>
        <a:xfrm>
          <a:off x="7992" y="903576"/>
          <a:ext cx="2349466" cy="690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Hyperparameters:</a:t>
          </a:r>
        </a:p>
      </dsp:txBody>
      <dsp:txXfrm>
        <a:off x="7992" y="903576"/>
        <a:ext cx="2349466" cy="690589"/>
      </dsp:txXfrm>
    </dsp:sp>
    <dsp:sp modelId="{3D32CE01-61D3-405C-BB6E-3608CE2F15F8}">
      <dsp:nvSpPr>
        <dsp:cNvPr id="0" name=""/>
        <dsp:cNvSpPr/>
      </dsp:nvSpPr>
      <dsp:spPr>
        <a:xfrm>
          <a:off x="127251" y="1265275"/>
          <a:ext cx="2349466" cy="871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Batch size: 128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Epochs: 100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Times New Roman" panose="02020603050405020304" pitchFamily="18" charset="0"/>
              <a:cs typeface="Times New Roman" panose="02020603050405020304" pitchFamily="18" charset="0"/>
            </a:rPr>
            <a:t>- Learning rate: 0.001</a:t>
          </a:r>
        </a:p>
      </dsp:txBody>
      <dsp:txXfrm>
        <a:off x="127251" y="1265275"/>
        <a:ext cx="2349466" cy="871636"/>
      </dsp:txXfrm>
    </dsp:sp>
    <dsp:sp modelId="{F6124395-021C-422E-82BB-2EB41966E231}">
      <dsp:nvSpPr>
        <dsp:cNvPr id="0" name=""/>
        <dsp:cNvSpPr/>
      </dsp:nvSpPr>
      <dsp:spPr>
        <a:xfrm>
          <a:off x="3532193" y="0"/>
          <a:ext cx="822313" cy="7986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C9F93-736A-4942-ABC2-3977F399290A}">
      <dsp:nvSpPr>
        <dsp:cNvPr id="0" name=""/>
        <dsp:cNvSpPr/>
      </dsp:nvSpPr>
      <dsp:spPr>
        <a:xfrm>
          <a:off x="2768616" y="903576"/>
          <a:ext cx="2349466" cy="690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Optimized using the Adam optimizer.</a:t>
          </a:r>
        </a:p>
      </dsp:txBody>
      <dsp:txXfrm>
        <a:off x="2768616" y="903576"/>
        <a:ext cx="2349466" cy="690589"/>
      </dsp:txXfrm>
    </dsp:sp>
    <dsp:sp modelId="{186D1E53-3D89-4B40-9C56-E46044FE9B4B}">
      <dsp:nvSpPr>
        <dsp:cNvPr id="0" name=""/>
        <dsp:cNvSpPr/>
      </dsp:nvSpPr>
      <dsp:spPr>
        <a:xfrm>
          <a:off x="2768616" y="1642964"/>
          <a:ext cx="2349466" cy="871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19159-0E50-401E-A6FF-872D662E12B9}">
      <dsp:nvSpPr>
        <dsp:cNvPr id="0" name=""/>
        <dsp:cNvSpPr/>
      </dsp:nvSpPr>
      <dsp:spPr>
        <a:xfrm>
          <a:off x="6292816" y="0"/>
          <a:ext cx="822313" cy="7986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74EA9-9DC7-4F00-9E54-CDF8D23CA087}">
      <dsp:nvSpPr>
        <dsp:cNvPr id="0" name=""/>
        <dsp:cNvSpPr/>
      </dsp:nvSpPr>
      <dsp:spPr>
        <a:xfrm>
          <a:off x="5529240" y="903576"/>
          <a:ext cx="2349466" cy="6905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Trained using standard cross-entropy loss Criterion.</a:t>
          </a:r>
        </a:p>
      </dsp:txBody>
      <dsp:txXfrm>
        <a:off x="5529240" y="903576"/>
        <a:ext cx="2349466" cy="690589"/>
      </dsp:txXfrm>
    </dsp:sp>
    <dsp:sp modelId="{89D581F3-6D6A-49AD-8BF1-73B01D48F2F7}">
      <dsp:nvSpPr>
        <dsp:cNvPr id="0" name=""/>
        <dsp:cNvSpPr/>
      </dsp:nvSpPr>
      <dsp:spPr>
        <a:xfrm>
          <a:off x="5529240" y="1642964"/>
          <a:ext cx="2349466" cy="871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BDDB4-CD60-4D62-8E7C-B36F658489DA}">
      <dsp:nvSpPr>
        <dsp:cNvPr id="0" name=""/>
        <dsp:cNvSpPr/>
      </dsp:nvSpPr>
      <dsp:spPr>
        <a:xfrm>
          <a:off x="0" y="1523"/>
          <a:ext cx="8229600" cy="77224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E02DA-55D8-40CB-9654-0820E8AEB1B4}">
      <dsp:nvSpPr>
        <dsp:cNvPr id="0" name=""/>
        <dsp:cNvSpPr/>
      </dsp:nvSpPr>
      <dsp:spPr>
        <a:xfrm>
          <a:off x="233603" y="175278"/>
          <a:ext cx="424733" cy="42473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E932D-A614-4B61-BCF9-DB348C8A20A0}">
      <dsp:nvSpPr>
        <dsp:cNvPr id="0" name=""/>
        <dsp:cNvSpPr/>
      </dsp:nvSpPr>
      <dsp:spPr>
        <a:xfrm>
          <a:off x="891939" y="1523"/>
          <a:ext cx="7337660" cy="77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9" tIns="81729" rIns="81729" bIns="817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Better generalization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 feature space and  reduction of overfitting.</a:t>
          </a:r>
        </a:p>
      </dsp:txBody>
      <dsp:txXfrm>
        <a:off x="891939" y="1523"/>
        <a:ext cx="7337660" cy="772242"/>
      </dsp:txXfrm>
    </dsp:sp>
    <dsp:sp modelId="{571A6798-BC1D-4848-B53F-AEEED5067A48}">
      <dsp:nvSpPr>
        <dsp:cNvPr id="0" name=""/>
        <dsp:cNvSpPr/>
      </dsp:nvSpPr>
      <dsp:spPr>
        <a:xfrm>
          <a:off x="0" y="966826"/>
          <a:ext cx="8229600" cy="77224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6328BD-6983-4DBF-8801-1AA6B64B43A8}">
      <dsp:nvSpPr>
        <dsp:cNvPr id="0" name=""/>
        <dsp:cNvSpPr/>
      </dsp:nvSpPr>
      <dsp:spPr>
        <a:xfrm>
          <a:off x="233603" y="1140580"/>
          <a:ext cx="424733" cy="42473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58ED2-6C7C-48A3-AA7D-DA1DB1EF0DEB}">
      <dsp:nvSpPr>
        <dsp:cNvPr id="0" name=""/>
        <dsp:cNvSpPr/>
      </dsp:nvSpPr>
      <dsp:spPr>
        <a:xfrm>
          <a:off x="891939" y="966826"/>
          <a:ext cx="7337660" cy="77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9" tIns="81729" rIns="81729" bIns="817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Model less sensitive to background artifacts and will have i</a:t>
          </a:r>
          <a:r>
            <a:rPr lang="en-US" sz="200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mproved </a:t>
          </a:r>
          <a:r>
            <a:rPr lang="en-US" sz="20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robustness to noise </a:t>
          </a:r>
          <a:r>
            <a:rPr lang="en-US" sz="200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and real-world distortions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1939" y="966826"/>
        <a:ext cx="7337660" cy="772242"/>
      </dsp:txXfrm>
    </dsp:sp>
    <dsp:sp modelId="{26B4FF5D-F2D3-4B99-B351-86DAD2C1A8AF}">
      <dsp:nvSpPr>
        <dsp:cNvPr id="0" name=""/>
        <dsp:cNvSpPr/>
      </dsp:nvSpPr>
      <dsp:spPr>
        <a:xfrm>
          <a:off x="0" y="1932129"/>
          <a:ext cx="8229600" cy="77224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5FCFDE-537E-4259-B2B4-921551855A2E}">
      <dsp:nvSpPr>
        <dsp:cNvPr id="0" name=""/>
        <dsp:cNvSpPr/>
      </dsp:nvSpPr>
      <dsp:spPr>
        <a:xfrm>
          <a:off x="233603" y="2105883"/>
          <a:ext cx="424733" cy="42473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66BF7-BCDF-46F3-80EC-00E8DC4D6448}">
      <dsp:nvSpPr>
        <dsp:cNvPr id="0" name=""/>
        <dsp:cNvSpPr/>
      </dsp:nvSpPr>
      <dsp:spPr>
        <a:xfrm>
          <a:off x="891939" y="1932129"/>
          <a:ext cx="7337660" cy="77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9" tIns="81729" rIns="81729" bIns="817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Stronger classification boundaries meaning will have </a:t>
          </a:r>
          <a:r>
            <a:rPr lang="en-US" sz="20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Smooth decision boundaries</a:t>
          </a:r>
          <a:r>
            <a:rPr lang="en-US" sz="200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 in feature space.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1939" y="1932129"/>
        <a:ext cx="7337660" cy="772242"/>
      </dsp:txXfrm>
    </dsp:sp>
    <dsp:sp modelId="{A5B50C1B-0760-41EE-9F8B-F42497D96306}">
      <dsp:nvSpPr>
        <dsp:cNvPr id="0" name=""/>
        <dsp:cNvSpPr/>
      </dsp:nvSpPr>
      <dsp:spPr>
        <a:xfrm>
          <a:off x="0" y="2897432"/>
          <a:ext cx="8229600" cy="772242"/>
        </a:xfrm>
        <a:prstGeom prst="roundRect">
          <a:avLst>
            <a:gd name="adj" fmla="val 1000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8064E-7159-4B0A-AD8D-C391611C1BDA}">
      <dsp:nvSpPr>
        <dsp:cNvPr id="0" name=""/>
        <dsp:cNvSpPr/>
      </dsp:nvSpPr>
      <dsp:spPr>
        <a:xfrm>
          <a:off x="233603" y="3071186"/>
          <a:ext cx="424733" cy="42473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4207DD-23AC-48D8-9DA7-3515A8E5DAD9}">
      <dsp:nvSpPr>
        <dsp:cNvPr id="0" name=""/>
        <dsp:cNvSpPr/>
      </dsp:nvSpPr>
      <dsp:spPr>
        <a:xfrm>
          <a:off x="891939" y="2897432"/>
          <a:ext cx="7337660" cy="772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729" tIns="81729" rIns="81729" bIns="81729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Reduces dataset bias </a:t>
          </a:r>
          <a:r>
            <a:rPr lang="en-US" sz="2000" kern="1200">
              <a:latin typeface="Times New Roman" panose="02020603050405020304" pitchFamily="18" charset="0"/>
              <a:cs typeface="Times New Roman" panose="02020603050405020304" pitchFamily="18" charset="0"/>
            </a:rPr>
            <a:t>because it </a:t>
          </a:r>
          <a:r>
            <a:rPr lang="en-US" sz="2000" i="0" kern="1200" baseline="0">
              <a:latin typeface="Times New Roman" panose="02020603050405020304" pitchFamily="18" charset="0"/>
              <a:cs typeface="Times New Roman" panose="02020603050405020304" pitchFamily="18" charset="0"/>
            </a:rPr>
            <a:t>forces model to perform well on a broader distribution rather than just training distribution</a:t>
          </a:r>
          <a:endParaRPr lang="en-US" sz="2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91939" y="2897432"/>
        <a:ext cx="7337660" cy="77224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81AAA-A0DD-499D-9320-FE3C133A7AC3}">
      <dsp:nvSpPr>
        <dsp:cNvPr id="0" name=""/>
        <dsp:cNvSpPr/>
      </dsp:nvSpPr>
      <dsp:spPr>
        <a:xfrm>
          <a:off x="794895" y="420637"/>
          <a:ext cx="1086280" cy="10862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1800E-C9A8-46AC-92FC-29F39CD64A5C}">
      <dsp:nvSpPr>
        <dsp:cNvPr id="0" name=""/>
        <dsp:cNvSpPr/>
      </dsp:nvSpPr>
      <dsp:spPr>
        <a:xfrm>
          <a:off x="131057" y="1960682"/>
          <a:ext cx="241395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augmentation significantly improves classification and provides better Generalization.</a:t>
          </a:r>
        </a:p>
      </dsp:txBody>
      <dsp:txXfrm>
        <a:off x="131057" y="1960682"/>
        <a:ext cx="2413956" cy="1485000"/>
      </dsp:txXfrm>
    </dsp:sp>
    <dsp:sp modelId="{6E15FB49-9095-41B8-AEE1-C07102D74986}">
      <dsp:nvSpPr>
        <dsp:cNvPr id="0" name=""/>
        <dsp:cNvSpPr/>
      </dsp:nvSpPr>
      <dsp:spPr>
        <a:xfrm>
          <a:off x="3631294" y="420637"/>
          <a:ext cx="1086280" cy="10862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B8A7C-AC1B-47D3-A6F3-9900F83BFF94}">
      <dsp:nvSpPr>
        <dsp:cNvPr id="0" name=""/>
        <dsp:cNvSpPr/>
      </dsp:nvSpPr>
      <dsp:spPr>
        <a:xfrm>
          <a:off x="2967456" y="1960682"/>
          <a:ext cx="241395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PatchShuffle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proved useful in promoting robustness by encouraging invariance to noise.</a:t>
          </a:r>
        </a:p>
      </dsp:txBody>
      <dsp:txXfrm>
        <a:off x="2967456" y="1960682"/>
        <a:ext cx="2413956" cy="1485000"/>
      </dsp:txXfrm>
    </dsp:sp>
    <dsp:sp modelId="{BFBF5F29-0B3A-4BD2-9801-CE0D1DF9D136}">
      <dsp:nvSpPr>
        <dsp:cNvPr id="0" name=""/>
        <dsp:cNvSpPr/>
      </dsp:nvSpPr>
      <dsp:spPr>
        <a:xfrm>
          <a:off x="6487572" y="410698"/>
          <a:ext cx="1086280" cy="10862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BA3658-9A9E-4E22-BBA6-8762652D4307}">
      <dsp:nvSpPr>
        <dsp:cNvPr id="0" name=""/>
        <dsp:cNvSpPr/>
      </dsp:nvSpPr>
      <dsp:spPr>
        <a:xfrm>
          <a:off x="5803855" y="1960682"/>
          <a:ext cx="2413956" cy="148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Project delivered reproducible and extendable codebase.</a:t>
          </a:r>
        </a:p>
      </dsp:txBody>
      <dsp:txXfrm>
        <a:off x="5803855" y="1960682"/>
        <a:ext cx="2413956" cy="148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12577-0594-4C7B-AE42-B49CB2B36244}" type="datetimeFigureOut">
              <a:rPr lang="en-IN" smtClean="0"/>
              <a:t>04-05-2025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C4FEE-6523-475C-B153-E6940991A30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920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3DB32F-EDCF-5F94-A95D-902E17E68F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  <a:custGeom>
            <a:avLst/>
            <a:gdLst>
              <a:gd name="connsiteX0" fmla="*/ 2027237 w 12192000"/>
              <a:gd name="connsiteY0" fmla="*/ 2135187 h 6858000"/>
              <a:gd name="connsiteX1" fmla="*/ 2027237 w 12192000"/>
              <a:gd name="connsiteY1" fmla="*/ 4722813 h 6858000"/>
              <a:gd name="connsiteX2" fmla="*/ 10164763 w 12192000"/>
              <a:gd name="connsiteY2" fmla="*/ 4722813 h 6858000"/>
              <a:gd name="connsiteX3" fmla="*/ 10164763 w 12192000"/>
              <a:gd name="connsiteY3" fmla="*/ 2135187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2027237" y="2135187"/>
                </a:moveTo>
                <a:lnTo>
                  <a:pt x="2027237" y="4722813"/>
                </a:lnTo>
                <a:lnTo>
                  <a:pt x="10164763" y="4722813"/>
                </a:lnTo>
                <a:lnTo>
                  <a:pt x="10164763" y="2135187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wrap="square" anchor="t">
            <a:noAutofit/>
          </a:bodyPr>
          <a:lstStyle>
            <a:lvl1pPr algn="ctr">
              <a:defRPr sz="1050"/>
            </a:lvl1pPr>
          </a:lstStyle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8EA48-F0F1-4559-8320-92B0A8959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32" y="5921376"/>
            <a:ext cx="3244454" cy="3524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buNone/>
              <a:defRPr sz="1350" b="0">
                <a:solidFill>
                  <a:schemeClr val="accent4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C62B6-21C3-514C-414A-2DB40EB7D3A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59015" y="5916609"/>
            <a:ext cx="3244454" cy="352426"/>
          </a:xfr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350" b="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50000"/>
              </a:lnSpc>
            </a:pPr>
            <a:r>
              <a:rPr lang="en-GB" dirty="0"/>
              <a:t>Click to edit Master text styles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599F56-157F-C6E5-6A16-E2F2F138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428" y="2346961"/>
            <a:ext cx="6103145" cy="2164080"/>
          </a:xfrm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8191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98EA48-F0F1-4559-8320-92B0A8959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32" y="5290454"/>
            <a:ext cx="3244454" cy="76744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0">
                <a:solidFill>
                  <a:schemeClr val="accent4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C62B6-21C3-514C-414A-2DB40EB7D3A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59015" y="5285687"/>
            <a:ext cx="3244454" cy="767449"/>
          </a:xfr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GB" sz="1350" b="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D0A0F9-8710-FABF-E38E-E7E0E55AA664}"/>
              </a:ext>
            </a:extLst>
          </p:cNvPr>
          <p:cNvSpPr>
            <a:spLocks/>
          </p:cNvSpPr>
          <p:nvPr userDrawn="1"/>
        </p:nvSpPr>
        <p:spPr>
          <a:xfrm>
            <a:off x="0" y="1780480"/>
            <a:ext cx="9144000" cy="329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599F56-157F-C6E5-6A16-E2F2F138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1993411"/>
            <a:ext cx="8262938" cy="2871178"/>
          </a:xfrm>
          <a:noFill/>
        </p:spPr>
        <p:txBody>
          <a:bodyPr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337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01V3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98EA48-F0F1-4559-8320-92B0A8959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32" y="4092658"/>
            <a:ext cx="3244454" cy="8213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0">
                <a:solidFill>
                  <a:schemeClr val="accent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ID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45C62B6-21C3-514C-414A-2DB40EB7D3A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459015" y="4087892"/>
            <a:ext cx="3244454" cy="821318"/>
          </a:xfrm>
        </p:spPr>
        <p:txBody>
          <a:bodyPr vert="horz" lIns="91440" tIns="45720" rIns="91440" bIns="45720" rtlCol="0" anchor="t">
            <a:noAutofit/>
          </a:bodyPr>
          <a:lstStyle>
            <a:lvl1pPr algn="r">
              <a:defRPr lang="en-GB" sz="1350" b="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1CAE9F-E026-BD36-37CE-895F1D84344A}"/>
              </a:ext>
            </a:extLst>
          </p:cNvPr>
          <p:cNvSpPr>
            <a:spLocks/>
          </p:cNvSpPr>
          <p:nvPr userDrawn="1"/>
        </p:nvSpPr>
        <p:spPr>
          <a:xfrm>
            <a:off x="440531" y="1"/>
            <a:ext cx="8262939" cy="3821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AFC8850-3F5F-87F9-D600-B18321E8E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584200"/>
            <a:ext cx="8051181" cy="2976756"/>
          </a:xfrm>
          <a:noFill/>
        </p:spPr>
        <p:txBody>
          <a:bodyPr anchor="b"/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63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1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04A52-52B5-628C-08E0-E2A22BE60270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440533" y="6273800"/>
            <a:ext cx="8121252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4BEED9E-017F-34E4-D362-2C42AF69C785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4BB33-9670-B275-1067-25732BAB142F}"/>
              </a:ext>
            </a:extLst>
          </p:cNvPr>
          <p:cNvSpPr/>
          <p:nvPr userDrawn="1"/>
        </p:nvSpPr>
        <p:spPr>
          <a:xfrm>
            <a:off x="3059907" y="2521599"/>
            <a:ext cx="6084094" cy="1814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92DE54D-50A9-0CEA-E7DB-8ADF00EF10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572000" cy="6857999"/>
          </a:xfrm>
          <a:custGeom>
            <a:avLst/>
            <a:gdLst>
              <a:gd name="connsiteX0" fmla="*/ 0 w 6096000"/>
              <a:gd name="connsiteY0" fmla="*/ 0 h 6857999"/>
              <a:gd name="connsiteX1" fmla="*/ 6096000 w 6096000"/>
              <a:gd name="connsiteY1" fmla="*/ 0 h 6857999"/>
              <a:gd name="connsiteX2" fmla="*/ 6096000 w 6096000"/>
              <a:gd name="connsiteY2" fmla="*/ 2521599 h 6857999"/>
              <a:gd name="connsiteX3" fmla="*/ 4079875 w 6096000"/>
              <a:gd name="connsiteY3" fmla="*/ 2521599 h 6857999"/>
              <a:gd name="connsiteX4" fmla="*/ 4079875 w 6096000"/>
              <a:gd name="connsiteY4" fmla="*/ 4336401 h 6857999"/>
              <a:gd name="connsiteX5" fmla="*/ 6096000 w 6096000"/>
              <a:gd name="connsiteY5" fmla="*/ 4336401 h 6857999"/>
              <a:gd name="connsiteX6" fmla="*/ 6096000 w 6096000"/>
              <a:gd name="connsiteY6" fmla="*/ 6857999 h 6857999"/>
              <a:gd name="connsiteX7" fmla="*/ 0 w 6096000"/>
              <a:gd name="connsiteY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6000" h="6857999">
                <a:moveTo>
                  <a:pt x="0" y="0"/>
                </a:moveTo>
                <a:lnTo>
                  <a:pt x="6096000" y="0"/>
                </a:lnTo>
                <a:lnTo>
                  <a:pt x="6096000" y="2521599"/>
                </a:lnTo>
                <a:lnTo>
                  <a:pt x="4079875" y="2521599"/>
                </a:lnTo>
                <a:lnTo>
                  <a:pt x="4079875" y="4336401"/>
                </a:lnTo>
                <a:lnTo>
                  <a:pt x="6096000" y="4336401"/>
                </a:lnTo>
                <a:lnTo>
                  <a:pt x="6096000" y="6857999"/>
                </a:lnTo>
                <a:lnTo>
                  <a:pt x="0" y="6857999"/>
                </a:lnTo>
                <a:close/>
              </a:path>
            </a:pathLst>
          </a:cu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55F8B3-DA2A-69EE-B33D-7D93344E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727" y="2521595"/>
            <a:ext cx="5168740" cy="18148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E2DDA6B-335E-10D7-E095-6237EE97BE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1999" y="4518964"/>
            <a:ext cx="4131467" cy="988063"/>
          </a:xfrm>
        </p:spPr>
        <p:txBody>
          <a:bodyPr anchor="t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658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6D3363E-399C-BBAF-9E86-606728CF075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26794" y="2934970"/>
            <a:ext cx="3876672" cy="988063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C1539-5D1D-8830-EBB6-620BABA54BE2}"/>
              </a:ext>
            </a:extLst>
          </p:cNvPr>
          <p:cNvSpPr>
            <a:spLocks/>
          </p:cNvSpPr>
          <p:nvPr userDrawn="1"/>
        </p:nvSpPr>
        <p:spPr>
          <a:xfrm>
            <a:off x="440533" y="584202"/>
            <a:ext cx="4131467" cy="56895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0041D-C643-B56F-C677-977EAEEC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2219328"/>
            <a:ext cx="3621881" cy="241934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427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S02V3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2604A52-52B5-628C-08E0-E2A22BE60270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440533" y="6273800"/>
            <a:ext cx="8121252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44BEED9E-017F-34E4-D362-2C42AF69C785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74BB33-9670-B275-1067-25732BAB142F}"/>
              </a:ext>
            </a:extLst>
          </p:cNvPr>
          <p:cNvSpPr/>
          <p:nvPr userDrawn="1"/>
        </p:nvSpPr>
        <p:spPr>
          <a:xfrm>
            <a:off x="440533" y="1453991"/>
            <a:ext cx="8262933" cy="19750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355F8B3-DA2A-69EE-B33D-7D93344E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586" y="1704976"/>
            <a:ext cx="6600828" cy="15638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E2DDA6B-335E-10D7-E095-6237EE97BE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71587" y="3587103"/>
            <a:ext cx="6600828" cy="988063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07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1914526"/>
            <a:ext cx="2621756" cy="30289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1999" y="95810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FA5B8D7-FD66-9FC0-F128-F6C95AA202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1999" y="159381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0450ED-D8D0-5A18-A7BF-54BBD07E39A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1999" y="222951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6325838-C345-2166-5F47-C61FAB44DB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1999" y="286522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B71EB35-E0C9-FBE8-297A-20127AA437E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571999" y="350092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38811872-21BD-9336-458C-FAB98ED9C24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4571999" y="413663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8C1A750-7515-B84F-C199-73130E46AF72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571999" y="477233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47C34F69-9010-6487-488A-99190313DF95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571999" y="540804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5" name="Text Placeholder 154">
            <a:extLst>
              <a:ext uri="{FF2B5EF4-FFF2-40B4-BE49-F238E27FC236}">
                <a16:creationId xmlns:a16="http://schemas.microsoft.com/office/drawing/2014/main" id="{92F4F275-6BE5-73A5-5718-4DD03659E42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66194" y="5467547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57" name="Text Placeholder 156">
            <a:extLst>
              <a:ext uri="{FF2B5EF4-FFF2-40B4-BE49-F238E27FC236}">
                <a16:creationId xmlns:a16="http://schemas.microsoft.com/office/drawing/2014/main" id="{9D58296F-CDAE-270E-EC6F-F77F7F64819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166194" y="4831869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59" name="Text Placeholder 158">
            <a:extLst>
              <a:ext uri="{FF2B5EF4-FFF2-40B4-BE49-F238E27FC236}">
                <a16:creationId xmlns:a16="http://schemas.microsoft.com/office/drawing/2014/main" id="{21D643C1-238E-1766-151C-8F1C3043607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166194" y="4196191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1" name="Text Placeholder 160">
            <a:extLst>
              <a:ext uri="{FF2B5EF4-FFF2-40B4-BE49-F238E27FC236}">
                <a16:creationId xmlns:a16="http://schemas.microsoft.com/office/drawing/2014/main" id="{F3BEE4B6-793E-797E-324E-91E9B2D7282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166194" y="3560513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3" name="Text Placeholder 162">
            <a:extLst>
              <a:ext uri="{FF2B5EF4-FFF2-40B4-BE49-F238E27FC236}">
                <a16:creationId xmlns:a16="http://schemas.microsoft.com/office/drawing/2014/main" id="{A97A2C97-DBB2-39C5-96E5-B11DA3F1715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166194" y="2924835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5" name="Text Placeholder 164">
            <a:extLst>
              <a:ext uri="{FF2B5EF4-FFF2-40B4-BE49-F238E27FC236}">
                <a16:creationId xmlns:a16="http://schemas.microsoft.com/office/drawing/2014/main" id="{202122BE-48F9-8908-D226-EED1569501B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166194" y="2289157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7DDC361-8AA7-2141-BE0A-220F99D6811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66194" y="1653479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566649C4-3A3B-110B-14FD-F614BA069B8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66194" y="1017801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00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03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0"/>
            <a:ext cx="2621756" cy="2844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1999" y="363272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FA5B8D7-FD66-9FC0-F128-F6C95AA202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71999" y="426843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0450ED-D8D0-5A18-A7BF-54BBD07E39A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71999" y="4904135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6325838-C345-2166-5F47-C61FAB44DB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71999" y="5539840"/>
            <a:ext cx="4131467" cy="47939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3" name="Text Placeholder 162">
            <a:extLst>
              <a:ext uri="{FF2B5EF4-FFF2-40B4-BE49-F238E27FC236}">
                <a16:creationId xmlns:a16="http://schemas.microsoft.com/office/drawing/2014/main" id="{A97A2C97-DBB2-39C5-96E5-B11DA3F1715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166194" y="559945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5" name="Text Placeholder 164">
            <a:extLst>
              <a:ext uri="{FF2B5EF4-FFF2-40B4-BE49-F238E27FC236}">
                <a16:creationId xmlns:a16="http://schemas.microsoft.com/office/drawing/2014/main" id="{202122BE-48F9-8908-D226-EED1569501B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166194" y="4963777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7DDC361-8AA7-2141-BE0A-220F99D6811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166194" y="4328099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566649C4-3A3B-110B-14FD-F614BA069B8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66194" y="3692421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377EB581-4A7C-ADA1-8996-2DE94FFA5B1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597493"/>
            <a:ext cx="9143999" cy="2326642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3446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64385" y="1102660"/>
            <a:ext cx="5259188" cy="78531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FA5B8D7-FD66-9FC0-F128-F6C95AA2023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364385" y="2074264"/>
            <a:ext cx="5259188" cy="78531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0450ED-D8D0-5A18-A7BF-54BBD07E39A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364385" y="3045868"/>
            <a:ext cx="5259188" cy="78531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A6325838-C345-2166-5F47-C61FAB44DB9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2364385" y="4017472"/>
            <a:ext cx="5259188" cy="78531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7B71EB35-E0C9-FBE8-297A-20127AA437E0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2364385" y="4989077"/>
            <a:ext cx="5259188" cy="785310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1" name="Text Placeholder 160">
            <a:extLst>
              <a:ext uri="{FF2B5EF4-FFF2-40B4-BE49-F238E27FC236}">
                <a16:creationId xmlns:a16="http://schemas.microsoft.com/office/drawing/2014/main" id="{F3BEE4B6-793E-797E-324E-91E9B2D7282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958579" y="5201624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3" name="Text Placeholder 162">
            <a:extLst>
              <a:ext uri="{FF2B5EF4-FFF2-40B4-BE49-F238E27FC236}">
                <a16:creationId xmlns:a16="http://schemas.microsoft.com/office/drawing/2014/main" id="{A97A2C97-DBB2-39C5-96E5-B11DA3F1715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58579" y="4230046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5" name="Text Placeholder 164">
            <a:extLst>
              <a:ext uri="{FF2B5EF4-FFF2-40B4-BE49-F238E27FC236}">
                <a16:creationId xmlns:a16="http://schemas.microsoft.com/office/drawing/2014/main" id="{202122BE-48F9-8908-D226-EED1569501B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958579" y="3258469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7DDC361-8AA7-2141-BE0A-220F99D6811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958579" y="2286892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69" name="Text Placeholder 168">
            <a:extLst>
              <a:ext uri="{FF2B5EF4-FFF2-40B4-BE49-F238E27FC236}">
                <a16:creationId xmlns:a16="http://schemas.microsoft.com/office/drawing/2014/main" id="{566649C4-3A3B-110B-14FD-F614BA069B8E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958579" y="1315315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8F9F42-299A-CB06-5E78-A53BD80C0CB0}"/>
              </a:ext>
            </a:extLst>
          </p:cNvPr>
          <p:cNvSpPr/>
          <p:nvPr userDrawn="1"/>
        </p:nvSpPr>
        <p:spPr>
          <a:xfrm rot="16200000">
            <a:off x="-1865512" y="2887860"/>
            <a:ext cx="5689603" cy="10822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672629" y="2887858"/>
            <a:ext cx="5303837" cy="108228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344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084216-E482-E3DB-7D84-3EFC4CED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0" y="581528"/>
            <a:ext cx="4131470" cy="1483492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4739081-164B-C050-C9AB-AA188B3ADE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337" y="2428242"/>
            <a:ext cx="7857132" cy="6273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11" name="Text Placeholder 168">
            <a:extLst>
              <a:ext uri="{FF2B5EF4-FFF2-40B4-BE49-F238E27FC236}">
                <a16:creationId xmlns:a16="http://schemas.microsoft.com/office/drawing/2014/main" id="{79E798F3-03C7-3035-B122-1F28C719CE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40531" y="256193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9238" y="584200"/>
            <a:ext cx="3814762" cy="148082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45B10319-DFC6-E6E8-3601-5004CC9CB54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46337" y="3230251"/>
            <a:ext cx="7857132" cy="6273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4" name="Text Placeholder 168">
            <a:extLst>
              <a:ext uri="{FF2B5EF4-FFF2-40B4-BE49-F238E27FC236}">
                <a16:creationId xmlns:a16="http://schemas.microsoft.com/office/drawing/2014/main" id="{D2CDE001-AC91-411D-2890-C992BD44CA6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40531" y="3363939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B2788A5E-CF04-BADA-A513-41386ABD32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6337" y="4032260"/>
            <a:ext cx="7857132" cy="6273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6" name="Text Placeholder 168">
            <a:extLst>
              <a:ext uri="{FF2B5EF4-FFF2-40B4-BE49-F238E27FC236}">
                <a16:creationId xmlns:a16="http://schemas.microsoft.com/office/drawing/2014/main" id="{2C399641-5B07-FE9E-2779-866E244DA1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40531" y="4165948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D9133CA1-F9D7-9913-2A6A-F4305780FA30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846337" y="4834269"/>
            <a:ext cx="7857132" cy="6273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8" name="Text Placeholder 168">
            <a:extLst>
              <a:ext uri="{FF2B5EF4-FFF2-40B4-BE49-F238E27FC236}">
                <a16:creationId xmlns:a16="http://schemas.microsoft.com/office/drawing/2014/main" id="{3297244C-207C-BE91-A5F3-D323BCCE5A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0531" y="4967957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86D595C-AE6E-E657-4F04-7ED69DAD40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846337" y="5636278"/>
            <a:ext cx="7857132" cy="6273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50" name="Text Placeholder 168">
            <a:extLst>
              <a:ext uri="{FF2B5EF4-FFF2-40B4-BE49-F238E27FC236}">
                <a16:creationId xmlns:a16="http://schemas.microsoft.com/office/drawing/2014/main" id="{7E6722A1-01D4-FCBA-96F2-3243F957064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0531" y="5769966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2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S04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AC4CD5-7F66-2882-57AB-246EBCE434CA}"/>
              </a:ext>
            </a:extLst>
          </p:cNvPr>
          <p:cNvSpPr/>
          <p:nvPr userDrawn="1"/>
        </p:nvSpPr>
        <p:spPr>
          <a:xfrm>
            <a:off x="440530" y="2339975"/>
            <a:ext cx="1595438" cy="359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36727-830F-1C38-DAC0-B4A812228755}"/>
              </a:ext>
            </a:extLst>
          </p:cNvPr>
          <p:cNvSpPr/>
          <p:nvPr userDrawn="1"/>
        </p:nvSpPr>
        <p:spPr>
          <a:xfrm>
            <a:off x="2108001" y="2339975"/>
            <a:ext cx="1595438" cy="359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536C68-FB70-815D-0E0D-83EC09CC3C2C}"/>
              </a:ext>
            </a:extLst>
          </p:cNvPr>
          <p:cNvSpPr/>
          <p:nvPr userDrawn="1"/>
        </p:nvSpPr>
        <p:spPr>
          <a:xfrm>
            <a:off x="3775471" y="2339975"/>
            <a:ext cx="1595438" cy="359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537EEA-4D81-400F-C2F0-B085CCE4F3DF}"/>
              </a:ext>
            </a:extLst>
          </p:cNvPr>
          <p:cNvSpPr/>
          <p:nvPr userDrawn="1"/>
        </p:nvSpPr>
        <p:spPr>
          <a:xfrm>
            <a:off x="5442942" y="2339975"/>
            <a:ext cx="1595438" cy="359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B7183C-3983-532C-77CE-E0FDE6111BF6}"/>
              </a:ext>
            </a:extLst>
          </p:cNvPr>
          <p:cNvSpPr/>
          <p:nvPr userDrawn="1"/>
        </p:nvSpPr>
        <p:spPr>
          <a:xfrm>
            <a:off x="7110412" y="2339975"/>
            <a:ext cx="1595438" cy="35941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084216-E482-E3DB-7D84-3EFC4CEDF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0" y="581529"/>
            <a:ext cx="8262938" cy="1123447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4739081-164B-C050-C9AB-AA188B3ADE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29" y="2787323"/>
            <a:ext cx="1445840" cy="2851478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11" name="Text Placeholder 168">
            <a:extLst>
              <a:ext uri="{FF2B5EF4-FFF2-40B4-BE49-F238E27FC236}">
                <a16:creationId xmlns:a16="http://schemas.microsoft.com/office/drawing/2014/main" id="{79E798F3-03C7-3035-B122-1F28C719CE7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103249" y="216092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45B10319-DFC6-E6E8-3601-5004CC9CB543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2182800" y="2787323"/>
            <a:ext cx="1445840" cy="2851478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4" name="Text Placeholder 168">
            <a:extLst>
              <a:ext uri="{FF2B5EF4-FFF2-40B4-BE49-F238E27FC236}">
                <a16:creationId xmlns:a16="http://schemas.microsoft.com/office/drawing/2014/main" id="{D2CDE001-AC91-411D-2890-C992BD44CA6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70720" y="216092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B2788A5E-CF04-BADA-A513-41386ABD32E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850270" y="2787323"/>
            <a:ext cx="1445840" cy="2851478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6" name="Text Placeholder 168">
            <a:extLst>
              <a:ext uri="{FF2B5EF4-FFF2-40B4-BE49-F238E27FC236}">
                <a16:creationId xmlns:a16="http://schemas.microsoft.com/office/drawing/2014/main" id="{2C399641-5B07-FE9E-2779-866E244DA1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438190" y="216092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D9133CA1-F9D7-9913-2A6A-F4305780FA30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5517741" y="2787323"/>
            <a:ext cx="1445840" cy="2851478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48" name="Text Placeholder 168">
            <a:extLst>
              <a:ext uri="{FF2B5EF4-FFF2-40B4-BE49-F238E27FC236}">
                <a16:creationId xmlns:a16="http://schemas.microsoft.com/office/drawing/2014/main" id="{3297244C-207C-BE91-A5F3-D323BCCE5A5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6105661" y="216092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86D595C-AE6E-E657-4F04-7ED69DAD40D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185211" y="2787323"/>
            <a:ext cx="1445840" cy="2851478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50" name="Text Placeholder 168">
            <a:extLst>
              <a:ext uri="{FF2B5EF4-FFF2-40B4-BE49-F238E27FC236}">
                <a16:creationId xmlns:a16="http://schemas.microsoft.com/office/drawing/2014/main" id="{7E6722A1-01D4-FCBA-96F2-3243F957064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773131" y="2160925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467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914526"/>
            <a:ext cx="3376610" cy="302895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4272302-652A-2FD5-D12E-2F9CC28B14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1492643"/>
            <a:ext cx="4131469" cy="54951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C5A2C1F-209A-7C98-EF22-1E3A0CC0300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0" y="909550"/>
            <a:ext cx="4131469" cy="54951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Website</a:t>
            </a:r>
          </a:p>
        </p:txBody>
      </p:sp>
      <p:sp>
        <p:nvSpPr>
          <p:cNvPr id="4" name="Text Placeholder 168">
            <a:extLst>
              <a:ext uri="{FF2B5EF4-FFF2-40B4-BE49-F238E27FC236}">
                <a16:creationId xmlns:a16="http://schemas.microsoft.com/office/drawing/2014/main" id="{11975B7C-8BBE-9A5B-BB68-EAEE7D43D96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145892" y="1300737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78E3E1-665A-D8D4-6A36-8A516701D01C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4572000" y="2794337"/>
            <a:ext cx="4131469" cy="54951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A79E3DD-EC0C-F795-027F-B9FDCF09049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572000" y="2211244"/>
            <a:ext cx="4131469" cy="54951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Email</a:t>
            </a:r>
          </a:p>
        </p:txBody>
      </p:sp>
      <p:sp>
        <p:nvSpPr>
          <p:cNvPr id="16" name="Text Placeholder 168">
            <a:extLst>
              <a:ext uri="{FF2B5EF4-FFF2-40B4-BE49-F238E27FC236}">
                <a16:creationId xmlns:a16="http://schemas.microsoft.com/office/drawing/2014/main" id="{60839CC3-F057-6762-34B6-DE86CFD2B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145892" y="2602431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CB5DB924-A38E-40F3-1175-FDA6F2E3B70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572000" y="4096031"/>
            <a:ext cx="4131469" cy="54951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30EB6A9-0224-1171-DACA-AAEFB6FDC9C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572000" y="3512938"/>
            <a:ext cx="4131469" cy="54951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Phone Number</a:t>
            </a:r>
          </a:p>
        </p:txBody>
      </p:sp>
      <p:sp>
        <p:nvSpPr>
          <p:cNvPr id="19" name="Text Placeholder 168">
            <a:extLst>
              <a:ext uri="{FF2B5EF4-FFF2-40B4-BE49-F238E27FC236}">
                <a16:creationId xmlns:a16="http://schemas.microsoft.com/office/drawing/2014/main" id="{8D1B978A-B70D-A417-95C0-CF746E5E93E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145892" y="3904125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1AEADCA-6971-55A1-2ADF-C5648A1FE731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4572000" y="5397724"/>
            <a:ext cx="4131469" cy="54951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484C7F3-D302-6CC0-4ED0-1F9B19CD72A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572000" y="4814631"/>
            <a:ext cx="4131469" cy="54951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Location</a:t>
            </a:r>
          </a:p>
        </p:txBody>
      </p:sp>
      <p:sp>
        <p:nvSpPr>
          <p:cNvPr id="22" name="Text Placeholder 168">
            <a:extLst>
              <a:ext uri="{FF2B5EF4-FFF2-40B4-BE49-F238E27FC236}">
                <a16:creationId xmlns:a16="http://schemas.microsoft.com/office/drawing/2014/main" id="{240E1128-1AC6-6F41-37ED-6C390F770AA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145892" y="520581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wrap="square"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75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56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05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1DA8B0-9510-401D-EB48-889A0B56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2286000"/>
            <a:ext cx="2619376" cy="22860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ABC1D-0D1D-7F1A-241F-785E2076ECE0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4014987" y="1153612"/>
            <a:ext cx="385363" cy="513817"/>
          </a:xfrm>
          <a:custGeom>
            <a:avLst/>
            <a:gdLst>
              <a:gd name="connsiteX0" fmla="*/ 391447 w 513817"/>
              <a:gd name="connsiteY0" fmla="*/ 270430 h 513817"/>
              <a:gd name="connsiteX1" fmla="*/ 294093 w 513817"/>
              <a:gd name="connsiteY1" fmla="*/ 469872 h 513817"/>
              <a:gd name="connsiteX2" fmla="*/ 472576 w 513817"/>
              <a:gd name="connsiteY2" fmla="*/ 270430 h 513817"/>
              <a:gd name="connsiteX3" fmla="*/ 270430 w 513817"/>
              <a:gd name="connsiteY3" fmla="*/ 270430 h 513817"/>
              <a:gd name="connsiteX4" fmla="*/ 270430 w 513817"/>
              <a:gd name="connsiteY4" fmla="*/ 456351 h 513817"/>
              <a:gd name="connsiteX5" fmla="*/ 364404 w 513817"/>
              <a:gd name="connsiteY5" fmla="*/ 270430 h 513817"/>
              <a:gd name="connsiteX6" fmla="*/ 149413 w 513817"/>
              <a:gd name="connsiteY6" fmla="*/ 270430 h 513817"/>
              <a:gd name="connsiteX7" fmla="*/ 243387 w 513817"/>
              <a:gd name="connsiteY7" fmla="*/ 456351 h 513817"/>
              <a:gd name="connsiteX8" fmla="*/ 243387 w 513817"/>
              <a:gd name="connsiteY8" fmla="*/ 270430 h 513817"/>
              <a:gd name="connsiteX9" fmla="*/ 41241 w 513817"/>
              <a:gd name="connsiteY9" fmla="*/ 270430 h 513817"/>
              <a:gd name="connsiteX10" fmla="*/ 219724 w 513817"/>
              <a:gd name="connsiteY10" fmla="*/ 469872 h 513817"/>
              <a:gd name="connsiteX11" fmla="*/ 122370 w 513817"/>
              <a:gd name="connsiteY11" fmla="*/ 270430 h 513817"/>
              <a:gd name="connsiteX12" fmla="*/ 270430 w 513817"/>
              <a:gd name="connsiteY12" fmla="*/ 57466 h 513817"/>
              <a:gd name="connsiteX13" fmla="*/ 270430 w 513817"/>
              <a:gd name="connsiteY13" fmla="*/ 243387 h 513817"/>
              <a:gd name="connsiteX14" fmla="*/ 364404 w 513817"/>
              <a:gd name="connsiteY14" fmla="*/ 243387 h 513817"/>
              <a:gd name="connsiteX15" fmla="*/ 270430 w 513817"/>
              <a:gd name="connsiteY15" fmla="*/ 57466 h 513817"/>
              <a:gd name="connsiteX16" fmla="*/ 243387 w 513817"/>
              <a:gd name="connsiteY16" fmla="*/ 57466 h 513817"/>
              <a:gd name="connsiteX17" fmla="*/ 149413 w 513817"/>
              <a:gd name="connsiteY17" fmla="*/ 243387 h 513817"/>
              <a:gd name="connsiteX18" fmla="*/ 243387 w 513817"/>
              <a:gd name="connsiteY18" fmla="*/ 243387 h 513817"/>
              <a:gd name="connsiteX19" fmla="*/ 294093 w 513817"/>
              <a:gd name="connsiteY19" fmla="*/ 43945 h 513817"/>
              <a:gd name="connsiteX20" fmla="*/ 391447 w 513817"/>
              <a:gd name="connsiteY20" fmla="*/ 243387 h 513817"/>
              <a:gd name="connsiteX21" fmla="*/ 472576 w 513817"/>
              <a:gd name="connsiteY21" fmla="*/ 243387 h 513817"/>
              <a:gd name="connsiteX22" fmla="*/ 294093 w 513817"/>
              <a:gd name="connsiteY22" fmla="*/ 43945 h 513817"/>
              <a:gd name="connsiteX23" fmla="*/ 219724 w 513817"/>
              <a:gd name="connsiteY23" fmla="*/ 43945 h 513817"/>
              <a:gd name="connsiteX24" fmla="*/ 41241 w 513817"/>
              <a:gd name="connsiteY24" fmla="*/ 243387 h 513817"/>
              <a:gd name="connsiteX25" fmla="*/ 122370 w 513817"/>
              <a:gd name="connsiteY25" fmla="*/ 243387 h 513817"/>
              <a:gd name="connsiteX26" fmla="*/ 219724 w 513817"/>
              <a:gd name="connsiteY26" fmla="*/ 43945 h 513817"/>
              <a:gd name="connsiteX27" fmla="*/ 256909 w 513817"/>
              <a:gd name="connsiteY27" fmla="*/ 0 h 513817"/>
              <a:gd name="connsiteX28" fmla="*/ 513817 w 513817"/>
              <a:gd name="connsiteY28" fmla="*/ 256909 h 513817"/>
              <a:gd name="connsiteX29" fmla="*/ 256909 w 513817"/>
              <a:gd name="connsiteY29" fmla="*/ 513817 h 513817"/>
              <a:gd name="connsiteX30" fmla="*/ 0 w 513817"/>
              <a:gd name="connsiteY30" fmla="*/ 256909 h 513817"/>
              <a:gd name="connsiteX31" fmla="*/ 256909 w 513817"/>
              <a:gd name="connsiteY31" fmla="*/ 0 h 51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3817" h="513817">
                <a:moveTo>
                  <a:pt x="391447" y="270430"/>
                </a:moveTo>
                <a:cubicBezTo>
                  <a:pt x="386715" y="347503"/>
                  <a:pt x="338038" y="415786"/>
                  <a:pt x="294093" y="469872"/>
                </a:cubicBezTo>
                <a:cubicBezTo>
                  <a:pt x="391447" y="452970"/>
                  <a:pt x="466492" y="371165"/>
                  <a:pt x="472576" y="270430"/>
                </a:cubicBezTo>
                <a:close/>
                <a:moveTo>
                  <a:pt x="270430" y="270430"/>
                </a:moveTo>
                <a:lnTo>
                  <a:pt x="270430" y="456351"/>
                </a:lnTo>
                <a:cubicBezTo>
                  <a:pt x="313699" y="402941"/>
                  <a:pt x="358996" y="340066"/>
                  <a:pt x="364404" y="270430"/>
                </a:cubicBezTo>
                <a:close/>
                <a:moveTo>
                  <a:pt x="149413" y="270430"/>
                </a:moveTo>
                <a:cubicBezTo>
                  <a:pt x="154821" y="340066"/>
                  <a:pt x="200118" y="402941"/>
                  <a:pt x="243387" y="456351"/>
                </a:cubicBezTo>
                <a:lnTo>
                  <a:pt x="243387" y="270430"/>
                </a:lnTo>
                <a:close/>
                <a:moveTo>
                  <a:pt x="41241" y="270430"/>
                </a:moveTo>
                <a:cubicBezTo>
                  <a:pt x="47325" y="371165"/>
                  <a:pt x="122370" y="452970"/>
                  <a:pt x="219724" y="469872"/>
                </a:cubicBezTo>
                <a:cubicBezTo>
                  <a:pt x="175780" y="415786"/>
                  <a:pt x="127778" y="347503"/>
                  <a:pt x="122370" y="270430"/>
                </a:cubicBezTo>
                <a:close/>
                <a:moveTo>
                  <a:pt x="270430" y="57466"/>
                </a:moveTo>
                <a:lnTo>
                  <a:pt x="270430" y="243387"/>
                </a:lnTo>
                <a:lnTo>
                  <a:pt x="364404" y="243387"/>
                </a:lnTo>
                <a:cubicBezTo>
                  <a:pt x="358996" y="173075"/>
                  <a:pt x="313699" y="110876"/>
                  <a:pt x="270430" y="57466"/>
                </a:cubicBezTo>
                <a:close/>
                <a:moveTo>
                  <a:pt x="243387" y="57466"/>
                </a:moveTo>
                <a:cubicBezTo>
                  <a:pt x="200118" y="110876"/>
                  <a:pt x="154821" y="173751"/>
                  <a:pt x="149413" y="243387"/>
                </a:cubicBezTo>
                <a:lnTo>
                  <a:pt x="243387" y="243387"/>
                </a:lnTo>
                <a:close/>
                <a:moveTo>
                  <a:pt x="294093" y="43945"/>
                </a:moveTo>
                <a:cubicBezTo>
                  <a:pt x="338038" y="98031"/>
                  <a:pt x="386715" y="166314"/>
                  <a:pt x="391447" y="243387"/>
                </a:cubicBezTo>
                <a:lnTo>
                  <a:pt x="472576" y="243387"/>
                </a:lnTo>
                <a:cubicBezTo>
                  <a:pt x="466492" y="142652"/>
                  <a:pt x="391447" y="60847"/>
                  <a:pt x="294093" y="43945"/>
                </a:cubicBezTo>
                <a:close/>
                <a:moveTo>
                  <a:pt x="219724" y="43945"/>
                </a:moveTo>
                <a:cubicBezTo>
                  <a:pt x="122370" y="60847"/>
                  <a:pt x="47325" y="142652"/>
                  <a:pt x="41241" y="243387"/>
                </a:cubicBezTo>
                <a:lnTo>
                  <a:pt x="122370" y="243387"/>
                </a:lnTo>
                <a:cubicBezTo>
                  <a:pt x="127102" y="166314"/>
                  <a:pt x="175780" y="98031"/>
                  <a:pt x="219724" y="43945"/>
                </a:cubicBezTo>
                <a:close/>
                <a:moveTo>
                  <a:pt x="256909" y="0"/>
                </a:moveTo>
                <a:cubicBezTo>
                  <a:pt x="398884" y="0"/>
                  <a:pt x="513817" y="114933"/>
                  <a:pt x="513817" y="256909"/>
                </a:cubicBezTo>
                <a:cubicBezTo>
                  <a:pt x="513817" y="398884"/>
                  <a:pt x="398884" y="513817"/>
                  <a:pt x="256909" y="513817"/>
                </a:cubicBezTo>
                <a:cubicBezTo>
                  <a:pt x="114933" y="513817"/>
                  <a:pt x="0" y="398884"/>
                  <a:pt x="0" y="256909"/>
                </a:cubicBezTo>
                <a:cubicBezTo>
                  <a:pt x="0" y="114933"/>
                  <a:pt x="114933" y="0"/>
                  <a:pt x="2569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9E09C495-C35C-659F-DA00-566E7704954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004846" y="2428177"/>
            <a:ext cx="405645" cy="594946"/>
          </a:xfrm>
          <a:custGeom>
            <a:avLst/>
            <a:gdLst>
              <a:gd name="connsiteX0" fmla="*/ 270768 w 540860"/>
              <a:gd name="connsiteY0" fmla="*/ 393307 h 594946"/>
              <a:gd name="connsiteX1" fmla="*/ 205527 w 540860"/>
              <a:gd name="connsiteY1" fmla="*/ 419167 h 594946"/>
              <a:gd name="connsiteX2" fmla="*/ 196062 w 540860"/>
              <a:gd name="connsiteY2" fmla="*/ 427956 h 594946"/>
              <a:gd name="connsiteX3" fmla="*/ 62199 w 540860"/>
              <a:gd name="connsiteY3" fmla="*/ 554382 h 594946"/>
              <a:gd name="connsiteX4" fmla="*/ 478661 w 540860"/>
              <a:gd name="connsiteY4" fmla="*/ 554382 h 594946"/>
              <a:gd name="connsiteX5" fmla="*/ 345474 w 540860"/>
              <a:gd name="connsiteY5" fmla="*/ 427956 h 594946"/>
              <a:gd name="connsiteX6" fmla="*/ 336009 w 540860"/>
              <a:gd name="connsiteY6" fmla="*/ 419167 h 594946"/>
              <a:gd name="connsiteX7" fmla="*/ 270768 w 540860"/>
              <a:gd name="connsiteY7" fmla="*/ 393307 h 594946"/>
              <a:gd name="connsiteX8" fmla="*/ 500296 w 540860"/>
              <a:gd name="connsiteY8" fmla="*/ 281247 h 594946"/>
              <a:gd name="connsiteX9" fmla="*/ 365081 w 540860"/>
              <a:gd name="connsiteY9" fmla="*/ 409701 h 594946"/>
              <a:gd name="connsiteX10" fmla="*/ 500296 w 540860"/>
              <a:gd name="connsiteY10" fmla="*/ 538156 h 594946"/>
              <a:gd name="connsiteX11" fmla="*/ 40565 w 540860"/>
              <a:gd name="connsiteY11" fmla="*/ 280571 h 594946"/>
              <a:gd name="connsiteX12" fmla="*/ 40565 w 540860"/>
              <a:gd name="connsiteY12" fmla="*/ 537480 h 594946"/>
              <a:gd name="connsiteX13" fmla="*/ 175780 w 540860"/>
              <a:gd name="connsiteY13" fmla="*/ 409025 h 594946"/>
              <a:gd name="connsiteX14" fmla="*/ 270429 w 540860"/>
              <a:gd name="connsiteY14" fmla="*/ 215668 h 594946"/>
              <a:gd name="connsiteX15" fmla="*/ 248795 w 540860"/>
              <a:gd name="connsiteY15" fmla="*/ 237302 h 594946"/>
              <a:gd name="connsiteX16" fmla="*/ 270429 w 540860"/>
              <a:gd name="connsiteY16" fmla="*/ 258936 h 594946"/>
              <a:gd name="connsiteX17" fmla="*/ 292064 w 540860"/>
              <a:gd name="connsiteY17" fmla="*/ 237302 h 594946"/>
              <a:gd name="connsiteX18" fmla="*/ 270429 w 540860"/>
              <a:gd name="connsiteY18" fmla="*/ 215668 h 594946"/>
              <a:gd name="connsiteX19" fmla="*/ 271105 w 540860"/>
              <a:gd name="connsiteY19" fmla="*/ 147384 h 594946"/>
              <a:gd name="connsiteX20" fmla="*/ 358995 w 540860"/>
              <a:gd name="connsiteY20" fmla="*/ 235274 h 594946"/>
              <a:gd name="connsiteX21" fmla="*/ 358995 w 540860"/>
              <a:gd name="connsiteY21" fmla="*/ 256908 h 594946"/>
              <a:gd name="connsiteX22" fmla="*/ 337361 w 540860"/>
              <a:gd name="connsiteY22" fmla="*/ 278543 h 594946"/>
              <a:gd name="connsiteX23" fmla="*/ 304233 w 540860"/>
              <a:gd name="connsiteY23" fmla="*/ 263669 h 594946"/>
              <a:gd name="connsiteX24" fmla="*/ 248119 w 540860"/>
              <a:gd name="connsiteY24" fmla="*/ 272458 h 594946"/>
              <a:gd name="connsiteX25" fmla="*/ 229865 w 540860"/>
              <a:gd name="connsiteY25" fmla="*/ 219048 h 594946"/>
              <a:gd name="connsiteX26" fmla="*/ 279218 w 540860"/>
              <a:gd name="connsiteY26" fmla="*/ 192005 h 594946"/>
              <a:gd name="connsiteX27" fmla="*/ 315050 w 540860"/>
              <a:gd name="connsiteY27" fmla="*/ 235950 h 594946"/>
              <a:gd name="connsiteX28" fmla="*/ 336685 w 540860"/>
              <a:gd name="connsiteY28" fmla="*/ 257584 h 594946"/>
              <a:gd name="connsiteX29" fmla="*/ 336685 w 540860"/>
              <a:gd name="connsiteY29" fmla="*/ 235950 h 594946"/>
              <a:gd name="connsiteX30" fmla="*/ 271105 w 540860"/>
              <a:gd name="connsiteY30" fmla="*/ 170371 h 594946"/>
              <a:gd name="connsiteX31" fmla="*/ 205526 w 540860"/>
              <a:gd name="connsiteY31" fmla="*/ 235950 h 594946"/>
              <a:gd name="connsiteX32" fmla="*/ 270429 w 540860"/>
              <a:gd name="connsiteY32" fmla="*/ 301529 h 594946"/>
              <a:gd name="connsiteX33" fmla="*/ 303557 w 540860"/>
              <a:gd name="connsiteY33" fmla="*/ 293416 h 594946"/>
              <a:gd name="connsiteX34" fmla="*/ 319107 w 540860"/>
              <a:gd name="connsiteY34" fmla="*/ 298149 h 594946"/>
              <a:gd name="connsiteX35" fmla="*/ 314374 w 540860"/>
              <a:gd name="connsiteY35" fmla="*/ 313698 h 594946"/>
              <a:gd name="connsiteX36" fmla="*/ 270429 w 540860"/>
              <a:gd name="connsiteY36" fmla="*/ 324516 h 594946"/>
              <a:gd name="connsiteX37" fmla="*/ 183216 w 540860"/>
              <a:gd name="connsiteY37" fmla="*/ 235274 h 594946"/>
              <a:gd name="connsiteX38" fmla="*/ 271105 w 540860"/>
              <a:gd name="connsiteY38" fmla="*/ 147384 h 594946"/>
              <a:gd name="connsiteX39" fmla="*/ 135215 w 540860"/>
              <a:gd name="connsiteY39" fmla="*/ 108172 h 594946"/>
              <a:gd name="connsiteX40" fmla="*/ 135215 w 540860"/>
              <a:gd name="connsiteY40" fmla="*/ 333305 h 594946"/>
              <a:gd name="connsiteX41" fmla="*/ 196062 w 540860"/>
              <a:gd name="connsiteY41" fmla="*/ 391447 h 594946"/>
              <a:gd name="connsiteX42" fmla="*/ 344798 w 540860"/>
              <a:gd name="connsiteY42" fmla="*/ 391447 h 594946"/>
              <a:gd name="connsiteX43" fmla="*/ 405645 w 540860"/>
              <a:gd name="connsiteY43" fmla="*/ 333305 h 594946"/>
              <a:gd name="connsiteX44" fmla="*/ 405645 w 540860"/>
              <a:gd name="connsiteY44" fmla="*/ 108172 h 594946"/>
              <a:gd name="connsiteX45" fmla="*/ 270430 w 540860"/>
              <a:gd name="connsiteY45" fmla="*/ 0 h 594946"/>
              <a:gd name="connsiteX46" fmla="*/ 351559 w 540860"/>
              <a:gd name="connsiteY46" fmla="*/ 67608 h 594946"/>
              <a:gd name="connsiteX47" fmla="*/ 446210 w 540860"/>
              <a:gd name="connsiteY47" fmla="*/ 67608 h 594946"/>
              <a:gd name="connsiteX48" fmla="*/ 446210 w 540860"/>
              <a:gd name="connsiteY48" fmla="*/ 126426 h 594946"/>
              <a:gd name="connsiteX49" fmla="*/ 540860 w 540860"/>
              <a:gd name="connsiteY49" fmla="*/ 217020 h 594946"/>
              <a:gd name="connsiteX50" fmla="*/ 540860 w 540860"/>
              <a:gd name="connsiteY50" fmla="*/ 594946 h 594946"/>
              <a:gd name="connsiteX51" fmla="*/ 0 w 540860"/>
              <a:gd name="connsiteY51" fmla="*/ 594946 h 594946"/>
              <a:gd name="connsiteX52" fmla="*/ 0 w 540860"/>
              <a:gd name="connsiteY52" fmla="*/ 217020 h 594946"/>
              <a:gd name="connsiteX53" fmla="*/ 94651 w 540860"/>
              <a:gd name="connsiteY53" fmla="*/ 127102 h 594946"/>
              <a:gd name="connsiteX54" fmla="*/ 94651 w 540860"/>
              <a:gd name="connsiteY54" fmla="*/ 67608 h 594946"/>
              <a:gd name="connsiteX55" fmla="*/ 189301 w 540860"/>
              <a:gd name="connsiteY55" fmla="*/ 67608 h 59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40860" h="594946">
                <a:moveTo>
                  <a:pt x="270768" y="393307"/>
                </a:moveTo>
                <a:cubicBezTo>
                  <a:pt x="247275" y="393307"/>
                  <a:pt x="223781" y="401927"/>
                  <a:pt x="205527" y="419167"/>
                </a:cubicBezTo>
                <a:lnTo>
                  <a:pt x="196062" y="427956"/>
                </a:lnTo>
                <a:lnTo>
                  <a:pt x="62199" y="554382"/>
                </a:lnTo>
                <a:lnTo>
                  <a:pt x="478661" y="554382"/>
                </a:lnTo>
                <a:lnTo>
                  <a:pt x="345474" y="427956"/>
                </a:lnTo>
                <a:lnTo>
                  <a:pt x="336009" y="419167"/>
                </a:lnTo>
                <a:cubicBezTo>
                  <a:pt x="317755" y="401927"/>
                  <a:pt x="294262" y="393307"/>
                  <a:pt x="270768" y="393307"/>
                </a:cubicBezTo>
                <a:close/>
                <a:moveTo>
                  <a:pt x="500296" y="281247"/>
                </a:moveTo>
                <a:lnTo>
                  <a:pt x="365081" y="409701"/>
                </a:lnTo>
                <a:lnTo>
                  <a:pt x="500296" y="538156"/>
                </a:lnTo>
                <a:close/>
                <a:moveTo>
                  <a:pt x="40565" y="280571"/>
                </a:moveTo>
                <a:lnTo>
                  <a:pt x="40565" y="537480"/>
                </a:lnTo>
                <a:lnTo>
                  <a:pt x="175780" y="409025"/>
                </a:lnTo>
                <a:close/>
                <a:moveTo>
                  <a:pt x="270429" y="215668"/>
                </a:moveTo>
                <a:cubicBezTo>
                  <a:pt x="258936" y="215668"/>
                  <a:pt x="248795" y="225133"/>
                  <a:pt x="248795" y="237302"/>
                </a:cubicBezTo>
                <a:cubicBezTo>
                  <a:pt x="248795" y="248795"/>
                  <a:pt x="258260" y="258936"/>
                  <a:pt x="270429" y="258936"/>
                </a:cubicBezTo>
                <a:cubicBezTo>
                  <a:pt x="282599" y="258936"/>
                  <a:pt x="292064" y="249471"/>
                  <a:pt x="292064" y="237302"/>
                </a:cubicBezTo>
                <a:cubicBezTo>
                  <a:pt x="292064" y="225133"/>
                  <a:pt x="282599" y="215668"/>
                  <a:pt x="270429" y="215668"/>
                </a:cubicBezTo>
                <a:close/>
                <a:moveTo>
                  <a:pt x="271105" y="147384"/>
                </a:moveTo>
                <a:cubicBezTo>
                  <a:pt x="319783" y="147384"/>
                  <a:pt x="358995" y="186596"/>
                  <a:pt x="358995" y="235274"/>
                </a:cubicBezTo>
                <a:lnTo>
                  <a:pt x="358995" y="256908"/>
                </a:lnTo>
                <a:cubicBezTo>
                  <a:pt x="358995" y="269078"/>
                  <a:pt x="349530" y="278543"/>
                  <a:pt x="337361" y="278543"/>
                </a:cubicBezTo>
                <a:cubicBezTo>
                  <a:pt x="324515" y="278543"/>
                  <a:pt x="312346" y="273134"/>
                  <a:pt x="304233" y="263669"/>
                </a:cubicBezTo>
                <a:cubicBezTo>
                  <a:pt x="290035" y="279895"/>
                  <a:pt x="266373" y="283275"/>
                  <a:pt x="248119" y="272458"/>
                </a:cubicBezTo>
                <a:cubicBezTo>
                  <a:pt x="229865" y="261641"/>
                  <a:pt x="222428" y="238654"/>
                  <a:pt x="229865" y="219048"/>
                </a:cubicBezTo>
                <a:cubicBezTo>
                  <a:pt x="237302" y="199442"/>
                  <a:pt x="258260" y="187949"/>
                  <a:pt x="279218" y="192005"/>
                </a:cubicBezTo>
                <a:cubicBezTo>
                  <a:pt x="300177" y="196061"/>
                  <a:pt x="315050" y="214315"/>
                  <a:pt x="315050" y="235950"/>
                </a:cubicBezTo>
                <a:cubicBezTo>
                  <a:pt x="315050" y="248119"/>
                  <a:pt x="324515" y="257584"/>
                  <a:pt x="336685" y="257584"/>
                </a:cubicBezTo>
                <a:lnTo>
                  <a:pt x="336685" y="235950"/>
                </a:lnTo>
                <a:cubicBezTo>
                  <a:pt x="336685" y="199442"/>
                  <a:pt x="306937" y="170371"/>
                  <a:pt x="271105" y="170371"/>
                </a:cubicBezTo>
                <a:cubicBezTo>
                  <a:pt x="235273" y="170371"/>
                  <a:pt x="205526" y="200118"/>
                  <a:pt x="205526" y="235950"/>
                </a:cubicBezTo>
                <a:cubicBezTo>
                  <a:pt x="204850" y="271782"/>
                  <a:pt x="234597" y="301529"/>
                  <a:pt x="270429" y="301529"/>
                </a:cubicBezTo>
                <a:cubicBezTo>
                  <a:pt x="281923" y="301529"/>
                  <a:pt x="293416" y="298825"/>
                  <a:pt x="303557" y="293416"/>
                </a:cubicBezTo>
                <a:cubicBezTo>
                  <a:pt x="308966" y="290712"/>
                  <a:pt x="315726" y="292740"/>
                  <a:pt x="319107" y="298149"/>
                </a:cubicBezTo>
                <a:cubicBezTo>
                  <a:pt x="321811" y="303557"/>
                  <a:pt x="319783" y="310318"/>
                  <a:pt x="314374" y="313698"/>
                </a:cubicBezTo>
                <a:cubicBezTo>
                  <a:pt x="300853" y="320459"/>
                  <a:pt x="285979" y="324516"/>
                  <a:pt x="270429" y="324516"/>
                </a:cubicBezTo>
                <a:cubicBezTo>
                  <a:pt x="221752" y="323840"/>
                  <a:pt x="182540" y="284627"/>
                  <a:pt x="183216" y="235274"/>
                </a:cubicBezTo>
                <a:cubicBezTo>
                  <a:pt x="183216" y="186596"/>
                  <a:pt x="222428" y="147384"/>
                  <a:pt x="271105" y="147384"/>
                </a:cubicBezTo>
                <a:close/>
                <a:moveTo>
                  <a:pt x="135215" y="108172"/>
                </a:moveTo>
                <a:lnTo>
                  <a:pt x="135215" y="333305"/>
                </a:lnTo>
                <a:lnTo>
                  <a:pt x="196062" y="391447"/>
                </a:lnTo>
                <a:cubicBezTo>
                  <a:pt x="240007" y="357644"/>
                  <a:pt x="300853" y="357644"/>
                  <a:pt x="344798" y="391447"/>
                </a:cubicBezTo>
                <a:lnTo>
                  <a:pt x="405645" y="333305"/>
                </a:lnTo>
                <a:lnTo>
                  <a:pt x="405645" y="108172"/>
                </a:lnTo>
                <a:close/>
                <a:moveTo>
                  <a:pt x="270430" y="0"/>
                </a:moveTo>
                <a:lnTo>
                  <a:pt x="351559" y="67608"/>
                </a:lnTo>
                <a:lnTo>
                  <a:pt x="446210" y="67608"/>
                </a:lnTo>
                <a:lnTo>
                  <a:pt x="446210" y="126426"/>
                </a:lnTo>
                <a:lnTo>
                  <a:pt x="540860" y="217020"/>
                </a:lnTo>
                <a:lnTo>
                  <a:pt x="540860" y="594946"/>
                </a:lnTo>
                <a:lnTo>
                  <a:pt x="0" y="594946"/>
                </a:lnTo>
                <a:lnTo>
                  <a:pt x="0" y="217020"/>
                </a:lnTo>
                <a:lnTo>
                  <a:pt x="94651" y="127102"/>
                </a:lnTo>
                <a:lnTo>
                  <a:pt x="94651" y="67608"/>
                </a:lnTo>
                <a:lnTo>
                  <a:pt x="189301" y="6760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30586E-4471-526A-42E2-0496F61DF90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005102" y="3783873"/>
            <a:ext cx="404882" cy="541115"/>
          </a:xfrm>
          <a:custGeom>
            <a:avLst/>
            <a:gdLst>
              <a:gd name="connsiteX0" fmla="*/ 417472 w 539842"/>
              <a:gd name="connsiteY0" fmla="*/ 321135 h 541115"/>
              <a:gd name="connsiteX1" fmla="*/ 438431 w 539842"/>
              <a:gd name="connsiteY1" fmla="*/ 329924 h 541115"/>
              <a:gd name="connsiteX2" fmla="*/ 531729 w 539842"/>
              <a:gd name="connsiteY2" fmla="*/ 423222 h 541115"/>
              <a:gd name="connsiteX3" fmla="*/ 539842 w 539842"/>
              <a:gd name="connsiteY3" fmla="*/ 444181 h 541115"/>
              <a:gd name="connsiteX4" fmla="*/ 531053 w 539842"/>
              <a:gd name="connsiteY4" fmla="*/ 465139 h 541115"/>
              <a:gd name="connsiteX5" fmla="*/ 520912 w 539842"/>
              <a:gd name="connsiteY5" fmla="*/ 475280 h 541115"/>
              <a:gd name="connsiteX6" fmla="*/ 386373 w 539842"/>
              <a:gd name="connsiteY6" fmla="*/ 340741 h 541115"/>
              <a:gd name="connsiteX7" fmla="*/ 396514 w 539842"/>
              <a:gd name="connsiteY7" fmla="*/ 329924 h 541115"/>
              <a:gd name="connsiteX8" fmla="*/ 417472 w 539842"/>
              <a:gd name="connsiteY8" fmla="*/ 321135 h 541115"/>
              <a:gd name="connsiteX9" fmla="*/ 44956 w 539842"/>
              <a:gd name="connsiteY9" fmla="*/ 39888 h 541115"/>
              <a:gd name="connsiteX10" fmla="*/ 179495 w 539842"/>
              <a:gd name="connsiteY10" fmla="*/ 174427 h 541115"/>
              <a:gd name="connsiteX11" fmla="*/ 158536 w 539842"/>
              <a:gd name="connsiteY11" fmla="*/ 194709 h 541115"/>
              <a:gd name="connsiteX12" fmla="*/ 154480 w 539842"/>
              <a:gd name="connsiteY12" fmla="*/ 204850 h 541115"/>
              <a:gd name="connsiteX13" fmla="*/ 158536 w 539842"/>
              <a:gd name="connsiteY13" fmla="*/ 214991 h 541115"/>
              <a:gd name="connsiteX14" fmla="*/ 326203 w 539842"/>
              <a:gd name="connsiteY14" fmla="*/ 381982 h 541115"/>
              <a:gd name="connsiteX15" fmla="*/ 336344 w 539842"/>
              <a:gd name="connsiteY15" fmla="*/ 386038 h 541115"/>
              <a:gd name="connsiteX16" fmla="*/ 346485 w 539842"/>
              <a:gd name="connsiteY16" fmla="*/ 381982 h 541115"/>
              <a:gd name="connsiteX17" fmla="*/ 366767 w 539842"/>
              <a:gd name="connsiteY17" fmla="*/ 361024 h 541115"/>
              <a:gd name="connsiteX18" fmla="*/ 500630 w 539842"/>
              <a:gd name="connsiteY18" fmla="*/ 495563 h 541115"/>
              <a:gd name="connsiteX19" fmla="*/ 482376 w 539842"/>
              <a:gd name="connsiteY19" fmla="*/ 513817 h 541115"/>
              <a:gd name="connsiteX20" fmla="*/ 413417 w 539842"/>
              <a:gd name="connsiteY20" fmla="*/ 540860 h 541115"/>
              <a:gd name="connsiteX21" fmla="*/ 305245 w 539842"/>
              <a:gd name="connsiteY21" fmla="*/ 509084 h 541115"/>
              <a:gd name="connsiteX22" fmla="*/ 262652 w 539842"/>
              <a:gd name="connsiteY22" fmla="*/ 482041 h 541115"/>
              <a:gd name="connsiteX23" fmla="*/ 56449 w 539842"/>
              <a:gd name="connsiteY23" fmla="*/ 269077 h 541115"/>
              <a:gd name="connsiteX24" fmla="*/ 15885 w 539842"/>
              <a:gd name="connsiteY24" fmla="*/ 198090 h 541115"/>
              <a:gd name="connsiteX25" fmla="*/ 335 w 539842"/>
              <a:gd name="connsiteY25" fmla="*/ 110200 h 541115"/>
              <a:gd name="connsiteX26" fmla="*/ 22645 w 539842"/>
              <a:gd name="connsiteY26" fmla="*/ 62198 h 541115"/>
              <a:gd name="connsiteX27" fmla="*/ 44956 w 539842"/>
              <a:gd name="connsiteY27" fmla="*/ 39888 h 541115"/>
              <a:gd name="connsiteX28" fmla="*/ 97013 w 539842"/>
              <a:gd name="connsiteY28" fmla="*/ 0 h 541115"/>
              <a:gd name="connsiteX29" fmla="*/ 117296 w 539842"/>
              <a:gd name="connsiteY29" fmla="*/ 8789 h 541115"/>
              <a:gd name="connsiteX30" fmla="*/ 210594 w 539842"/>
              <a:gd name="connsiteY30" fmla="*/ 101411 h 541115"/>
              <a:gd name="connsiteX31" fmla="*/ 219383 w 539842"/>
              <a:gd name="connsiteY31" fmla="*/ 122370 h 541115"/>
              <a:gd name="connsiteX32" fmla="*/ 210594 w 539842"/>
              <a:gd name="connsiteY32" fmla="*/ 143328 h 541115"/>
              <a:gd name="connsiteX33" fmla="*/ 200453 w 539842"/>
              <a:gd name="connsiteY33" fmla="*/ 153469 h 541115"/>
              <a:gd name="connsiteX34" fmla="*/ 65914 w 539842"/>
              <a:gd name="connsiteY34" fmla="*/ 18930 h 541115"/>
              <a:gd name="connsiteX35" fmla="*/ 76055 w 539842"/>
              <a:gd name="connsiteY35" fmla="*/ 8789 h 541115"/>
              <a:gd name="connsiteX36" fmla="*/ 97013 w 539842"/>
              <a:gd name="connsiteY36" fmla="*/ 0 h 541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39842" h="541115">
                <a:moveTo>
                  <a:pt x="417472" y="321135"/>
                </a:moveTo>
                <a:cubicBezTo>
                  <a:pt x="425585" y="321135"/>
                  <a:pt x="433022" y="324515"/>
                  <a:pt x="438431" y="329924"/>
                </a:cubicBezTo>
                <a:lnTo>
                  <a:pt x="531729" y="423222"/>
                </a:lnTo>
                <a:cubicBezTo>
                  <a:pt x="537138" y="428631"/>
                  <a:pt x="539842" y="436068"/>
                  <a:pt x="539842" y="444181"/>
                </a:cubicBezTo>
                <a:cubicBezTo>
                  <a:pt x="539842" y="452294"/>
                  <a:pt x="536462" y="459730"/>
                  <a:pt x="531053" y="465139"/>
                </a:cubicBezTo>
                <a:lnTo>
                  <a:pt x="520912" y="475280"/>
                </a:lnTo>
                <a:lnTo>
                  <a:pt x="386373" y="340741"/>
                </a:lnTo>
                <a:lnTo>
                  <a:pt x="396514" y="329924"/>
                </a:lnTo>
                <a:cubicBezTo>
                  <a:pt x="401923" y="324515"/>
                  <a:pt x="409360" y="321135"/>
                  <a:pt x="417472" y="321135"/>
                </a:cubicBezTo>
                <a:close/>
                <a:moveTo>
                  <a:pt x="44956" y="39888"/>
                </a:moveTo>
                <a:lnTo>
                  <a:pt x="179495" y="174427"/>
                </a:lnTo>
                <a:lnTo>
                  <a:pt x="158536" y="194709"/>
                </a:lnTo>
                <a:cubicBezTo>
                  <a:pt x="155832" y="197413"/>
                  <a:pt x="154480" y="201470"/>
                  <a:pt x="154480" y="204850"/>
                </a:cubicBezTo>
                <a:cubicBezTo>
                  <a:pt x="154480" y="208231"/>
                  <a:pt x="155832" y="212287"/>
                  <a:pt x="158536" y="214991"/>
                </a:cubicBezTo>
                <a:lnTo>
                  <a:pt x="326203" y="381982"/>
                </a:lnTo>
                <a:cubicBezTo>
                  <a:pt x="328907" y="384686"/>
                  <a:pt x="332964" y="386038"/>
                  <a:pt x="336344" y="386038"/>
                </a:cubicBezTo>
                <a:cubicBezTo>
                  <a:pt x="339724" y="386038"/>
                  <a:pt x="343781" y="384686"/>
                  <a:pt x="346485" y="381982"/>
                </a:cubicBezTo>
                <a:lnTo>
                  <a:pt x="366767" y="361024"/>
                </a:lnTo>
                <a:lnTo>
                  <a:pt x="500630" y="495563"/>
                </a:lnTo>
                <a:lnTo>
                  <a:pt x="482376" y="513817"/>
                </a:lnTo>
                <a:cubicBezTo>
                  <a:pt x="464798" y="532747"/>
                  <a:pt x="439107" y="542888"/>
                  <a:pt x="413417" y="540860"/>
                </a:cubicBezTo>
                <a:cubicBezTo>
                  <a:pt x="374880" y="538155"/>
                  <a:pt x="339048" y="525986"/>
                  <a:pt x="305245" y="509084"/>
                </a:cubicBezTo>
                <a:cubicBezTo>
                  <a:pt x="290371" y="500971"/>
                  <a:pt x="276173" y="492182"/>
                  <a:pt x="262652" y="482041"/>
                </a:cubicBezTo>
                <a:cubicBezTo>
                  <a:pt x="181523" y="424575"/>
                  <a:pt x="111887" y="352235"/>
                  <a:pt x="56449" y="269077"/>
                </a:cubicBezTo>
                <a:cubicBezTo>
                  <a:pt x="40899" y="246767"/>
                  <a:pt x="26702" y="223104"/>
                  <a:pt x="15885" y="198090"/>
                </a:cubicBezTo>
                <a:cubicBezTo>
                  <a:pt x="5743" y="169694"/>
                  <a:pt x="-1693" y="140623"/>
                  <a:pt x="335" y="110200"/>
                </a:cubicBezTo>
                <a:cubicBezTo>
                  <a:pt x="1011" y="91946"/>
                  <a:pt x="9124" y="75044"/>
                  <a:pt x="22645" y="62198"/>
                </a:cubicBezTo>
                <a:cubicBezTo>
                  <a:pt x="28054" y="56790"/>
                  <a:pt x="36167" y="48677"/>
                  <a:pt x="44956" y="39888"/>
                </a:cubicBezTo>
                <a:close/>
                <a:moveTo>
                  <a:pt x="97013" y="0"/>
                </a:moveTo>
                <a:cubicBezTo>
                  <a:pt x="104450" y="0"/>
                  <a:pt x="111887" y="3380"/>
                  <a:pt x="117296" y="8789"/>
                </a:cubicBezTo>
                <a:lnTo>
                  <a:pt x="210594" y="101411"/>
                </a:lnTo>
                <a:cubicBezTo>
                  <a:pt x="216003" y="106820"/>
                  <a:pt x="219383" y="114257"/>
                  <a:pt x="219383" y="122370"/>
                </a:cubicBezTo>
                <a:cubicBezTo>
                  <a:pt x="219383" y="130482"/>
                  <a:pt x="216003" y="137919"/>
                  <a:pt x="210594" y="143328"/>
                </a:cubicBezTo>
                <a:lnTo>
                  <a:pt x="200453" y="153469"/>
                </a:lnTo>
                <a:lnTo>
                  <a:pt x="65914" y="18930"/>
                </a:lnTo>
                <a:lnTo>
                  <a:pt x="76055" y="8789"/>
                </a:lnTo>
                <a:cubicBezTo>
                  <a:pt x="81464" y="3380"/>
                  <a:pt x="89577" y="0"/>
                  <a:pt x="9701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330A9FE-7797-515F-FC7E-E41B780AA10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101533" y="5085736"/>
            <a:ext cx="212270" cy="459731"/>
          </a:xfrm>
          <a:custGeom>
            <a:avLst/>
            <a:gdLst>
              <a:gd name="connsiteX0" fmla="*/ 141514 w 283026"/>
              <a:gd name="connsiteY0" fmla="*/ 81129 h 459731"/>
              <a:gd name="connsiteX1" fmla="*/ 80667 w 283026"/>
              <a:gd name="connsiteY1" fmla="*/ 141976 h 459731"/>
              <a:gd name="connsiteX2" fmla="*/ 141514 w 283026"/>
              <a:gd name="connsiteY2" fmla="*/ 202823 h 459731"/>
              <a:gd name="connsiteX3" fmla="*/ 202361 w 283026"/>
              <a:gd name="connsiteY3" fmla="*/ 141976 h 459731"/>
              <a:gd name="connsiteX4" fmla="*/ 141514 w 283026"/>
              <a:gd name="connsiteY4" fmla="*/ 81129 h 459731"/>
              <a:gd name="connsiteX5" fmla="*/ 141514 w 283026"/>
              <a:gd name="connsiteY5" fmla="*/ 0 h 459731"/>
              <a:gd name="connsiteX6" fmla="*/ 258475 w 283026"/>
              <a:gd name="connsiteY6" fmla="*/ 62199 h 459731"/>
              <a:gd name="connsiteX7" fmla="*/ 273348 w 283026"/>
              <a:gd name="connsiteY7" fmla="*/ 194034 h 459731"/>
              <a:gd name="connsiteX8" fmla="*/ 209121 w 283026"/>
              <a:gd name="connsiteY8" fmla="*/ 336009 h 459731"/>
              <a:gd name="connsiteX9" fmla="*/ 153683 w 283026"/>
              <a:gd name="connsiteY9" fmla="*/ 452294 h 459731"/>
              <a:gd name="connsiteX10" fmla="*/ 141514 w 283026"/>
              <a:gd name="connsiteY10" fmla="*/ 459731 h 459731"/>
              <a:gd name="connsiteX11" fmla="*/ 129344 w 283026"/>
              <a:gd name="connsiteY11" fmla="*/ 452294 h 459731"/>
              <a:gd name="connsiteX12" fmla="*/ 73906 w 283026"/>
              <a:gd name="connsiteY12" fmla="*/ 336009 h 459731"/>
              <a:gd name="connsiteX13" fmla="*/ 9679 w 283026"/>
              <a:gd name="connsiteY13" fmla="*/ 194034 h 459731"/>
              <a:gd name="connsiteX14" fmla="*/ 24553 w 283026"/>
              <a:gd name="connsiteY14" fmla="*/ 62199 h 459731"/>
              <a:gd name="connsiteX15" fmla="*/ 141514 w 283026"/>
              <a:gd name="connsiteY15" fmla="*/ 0 h 459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3026" h="459731">
                <a:moveTo>
                  <a:pt x="141514" y="81129"/>
                </a:moveTo>
                <a:cubicBezTo>
                  <a:pt x="107710" y="81129"/>
                  <a:pt x="80667" y="108172"/>
                  <a:pt x="80667" y="141976"/>
                </a:cubicBezTo>
                <a:cubicBezTo>
                  <a:pt x="80667" y="175780"/>
                  <a:pt x="107710" y="202823"/>
                  <a:pt x="141514" y="202823"/>
                </a:cubicBezTo>
                <a:cubicBezTo>
                  <a:pt x="175318" y="202823"/>
                  <a:pt x="202361" y="175780"/>
                  <a:pt x="202361" y="141976"/>
                </a:cubicBezTo>
                <a:cubicBezTo>
                  <a:pt x="202361" y="108172"/>
                  <a:pt x="175318" y="81129"/>
                  <a:pt x="141514" y="81129"/>
                </a:cubicBezTo>
                <a:close/>
                <a:moveTo>
                  <a:pt x="141514" y="0"/>
                </a:moveTo>
                <a:cubicBezTo>
                  <a:pt x="188163" y="0"/>
                  <a:pt x="232108" y="22987"/>
                  <a:pt x="258475" y="62199"/>
                </a:cubicBezTo>
                <a:cubicBezTo>
                  <a:pt x="284842" y="100735"/>
                  <a:pt x="290250" y="150089"/>
                  <a:pt x="273348" y="194034"/>
                </a:cubicBezTo>
                <a:lnTo>
                  <a:pt x="209121" y="336009"/>
                </a:lnTo>
                <a:lnTo>
                  <a:pt x="153683" y="452294"/>
                </a:lnTo>
                <a:cubicBezTo>
                  <a:pt x="151655" y="457027"/>
                  <a:pt x="146922" y="459731"/>
                  <a:pt x="141514" y="459731"/>
                </a:cubicBezTo>
                <a:cubicBezTo>
                  <a:pt x="136105" y="459731"/>
                  <a:pt x="131373" y="457027"/>
                  <a:pt x="129344" y="452294"/>
                </a:cubicBezTo>
                <a:lnTo>
                  <a:pt x="73906" y="336009"/>
                </a:lnTo>
                <a:lnTo>
                  <a:pt x="9679" y="194034"/>
                </a:lnTo>
                <a:cubicBezTo>
                  <a:pt x="-7223" y="150089"/>
                  <a:pt x="-1814" y="100735"/>
                  <a:pt x="24553" y="62199"/>
                </a:cubicBezTo>
                <a:cubicBezTo>
                  <a:pt x="50920" y="22987"/>
                  <a:pt x="94865" y="0"/>
                  <a:pt x="14151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algn="ctr">
              <a:defRPr lang="en-GB" sz="750" b="1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lvl="0" algn="ctr"/>
            <a:endParaRPr lang="en-GB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2D3F431A-1CD5-ADF5-D23C-D9622D860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1074807"/>
            <a:ext cx="4131469" cy="67142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2A07A53-E234-8A27-BD75-C5B48A4A1BDA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4572000" y="2376501"/>
            <a:ext cx="4131469" cy="67142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CE68A361-B39F-829A-628A-B79C9A12A035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4572000" y="3678195"/>
            <a:ext cx="4131469" cy="67142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267FF01B-56BD-FCDB-1D56-E88E5CB6952D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4572000" y="4979888"/>
            <a:ext cx="4131469" cy="67142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66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118CC7-AD0D-E2A7-B4FE-6298056F4179}"/>
              </a:ext>
            </a:extLst>
          </p:cNvPr>
          <p:cNvSpPr/>
          <p:nvPr userDrawn="1"/>
        </p:nvSpPr>
        <p:spPr>
          <a:xfrm>
            <a:off x="1520428" y="2521601"/>
            <a:ext cx="7623572" cy="18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9D37BC-681A-8776-19B2-5DB2C77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8781" y="2648607"/>
            <a:ext cx="7024686" cy="15607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82A0A6-B96F-7023-9000-FE9480699D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78781" y="4518966"/>
            <a:ext cx="7024687" cy="9880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GB" sz="135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969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1ED082-D88A-07F1-E97E-984CDCCF5EBD}"/>
              </a:ext>
            </a:extLst>
          </p:cNvPr>
          <p:cNvSpPr/>
          <p:nvPr userDrawn="1"/>
        </p:nvSpPr>
        <p:spPr>
          <a:xfrm>
            <a:off x="1" y="2331757"/>
            <a:ext cx="9144000" cy="18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821D33-C8BD-C248-5B1F-5F9768637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3" y="2331753"/>
            <a:ext cx="8262936" cy="18148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5B7F7C9-F432-5175-B3F5-B8D6E4D8FE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4329122"/>
            <a:ext cx="8262936" cy="988063"/>
          </a:xfrm>
        </p:spPr>
        <p:txBody>
          <a:bodyPr vert="horz" lIns="91440" tIns="45720" rIns="91440" bIns="45720" rtlCol="0" anchor="t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35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06V3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118CC7-AD0D-E2A7-B4FE-6298056F4179}"/>
              </a:ext>
            </a:extLst>
          </p:cNvPr>
          <p:cNvSpPr/>
          <p:nvPr userDrawn="1"/>
        </p:nvSpPr>
        <p:spPr>
          <a:xfrm>
            <a:off x="1" y="2521601"/>
            <a:ext cx="5250656" cy="18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9D37BC-681A-8776-19B2-5DB2C77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2648607"/>
            <a:ext cx="4131468" cy="15607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382A0A6-B96F-7023-9000-FE9480699D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4518966"/>
            <a:ext cx="4131469" cy="9880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GB" sz="135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6F1EB15C-587F-5A6C-DEFE-35EB4CEDC7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3039" y="0"/>
            <a:ext cx="3452811" cy="6273800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42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532" y="1678984"/>
            <a:ext cx="3255980" cy="459481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A296F5-B603-FA73-73FE-A503AD477A8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4762" y="2077683"/>
            <a:ext cx="4888706" cy="365122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2863943-AD97-E692-119C-AB1DE8016EB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14762" y="1678983"/>
            <a:ext cx="4888706" cy="36512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32F8AD-8759-F847-0A86-78D8C7C8882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14762" y="2476382"/>
            <a:ext cx="4888706" cy="343229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2045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2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9133" y="5311331"/>
            <a:ext cx="2160000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9133" y="4917752"/>
            <a:ext cx="2160000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5BF7B-E49D-31F7-CB0F-752F9559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2B3AF197-B900-56DC-C66F-FF0CB24428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9133" y="1800296"/>
            <a:ext cx="2160000" cy="2880000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A540E2D-3A3B-C2D2-F58D-1499330964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492000" y="5311331"/>
            <a:ext cx="2160000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94B9940-784B-CEB9-D226-33A7C4C10D9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92000" y="4917752"/>
            <a:ext cx="2160000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3" name="Picture Placeholder 26">
            <a:extLst>
              <a:ext uri="{FF2B5EF4-FFF2-40B4-BE49-F238E27FC236}">
                <a16:creationId xmlns:a16="http://schemas.microsoft.com/office/drawing/2014/main" id="{936802B2-A506-0A9F-6205-CF011A2880FC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492000" y="1800296"/>
            <a:ext cx="2160000" cy="2880000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16FC4D-5702-B27D-B15B-CEA9DA83161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14867" y="5311331"/>
            <a:ext cx="2160000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B2E23DA-E300-877F-BDA8-E82AD29EC2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14867" y="4917752"/>
            <a:ext cx="2160000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16" name="Picture Placeholder 26">
            <a:extLst>
              <a:ext uri="{FF2B5EF4-FFF2-40B4-BE49-F238E27FC236}">
                <a16:creationId xmlns:a16="http://schemas.microsoft.com/office/drawing/2014/main" id="{4C3AE04B-11DD-8AB3-6E11-724A1798633E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314867" y="1800296"/>
            <a:ext cx="2160000" cy="2880000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5061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15F03-132A-30B4-F820-42CF8CFBE7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8353" y="5105948"/>
            <a:ext cx="1806404" cy="35999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Designation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340C901-2FBA-7B5F-F65A-DE63CFA89B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53" y="4712369"/>
            <a:ext cx="1806404" cy="360000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Name</a:t>
            </a:r>
          </a:p>
        </p:txBody>
      </p:sp>
      <p:sp>
        <p:nvSpPr>
          <p:cNvPr id="9" name="Picture Placeholder 26">
            <a:extLst>
              <a:ext uri="{FF2B5EF4-FFF2-40B4-BE49-F238E27FC236}">
                <a16:creationId xmlns:a16="http://schemas.microsoft.com/office/drawing/2014/main" id="{CD6AD5A6-299A-AB1E-E194-967CA15848B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8353" y="2008135"/>
            <a:ext cx="1806404" cy="240853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3EE63A5-67C9-3E5E-F645-B9CDA73505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614663" y="5105948"/>
            <a:ext cx="1806404" cy="35999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Designation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055B5A71-D70A-D0C4-3800-BAF1F7DF257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614663" y="4712369"/>
            <a:ext cx="1806404" cy="360000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Name</a:t>
            </a:r>
          </a:p>
        </p:txBody>
      </p:sp>
      <p:sp>
        <p:nvSpPr>
          <p:cNvPr id="12" name="Picture Placeholder 26">
            <a:extLst>
              <a:ext uri="{FF2B5EF4-FFF2-40B4-BE49-F238E27FC236}">
                <a16:creationId xmlns:a16="http://schemas.microsoft.com/office/drawing/2014/main" id="{50DD4AAB-BA23-6D7A-288B-527E8D206C27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2614663" y="2008135"/>
            <a:ext cx="1806404" cy="240853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DB6636-66F6-6BB5-A0D0-F94F99726BE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0973" y="5105948"/>
            <a:ext cx="1806404" cy="35999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Designation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547A51CF-6994-5CAE-C5EB-04277281052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710973" y="4712369"/>
            <a:ext cx="1806404" cy="360000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Name</a:t>
            </a:r>
          </a:p>
        </p:txBody>
      </p:sp>
      <p:sp>
        <p:nvSpPr>
          <p:cNvPr id="17" name="Picture Placeholder 26">
            <a:extLst>
              <a:ext uri="{FF2B5EF4-FFF2-40B4-BE49-F238E27FC236}">
                <a16:creationId xmlns:a16="http://schemas.microsoft.com/office/drawing/2014/main" id="{EECCB98C-D827-A8C2-B5E2-2B01A097313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710973" y="2008135"/>
            <a:ext cx="1806404" cy="240853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F4C55C7-6B03-A47D-FD5F-92753821F2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807283" y="5105948"/>
            <a:ext cx="1806404" cy="35999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Designation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1DBA7B7E-5125-2F25-9696-BEA9BB354A5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07283" y="4712369"/>
            <a:ext cx="1806404" cy="360000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Name</a:t>
            </a:r>
          </a:p>
        </p:txBody>
      </p:sp>
      <p:sp>
        <p:nvSpPr>
          <p:cNvPr id="20" name="Picture Placeholder 26">
            <a:extLst>
              <a:ext uri="{FF2B5EF4-FFF2-40B4-BE49-F238E27FC236}">
                <a16:creationId xmlns:a16="http://schemas.microsoft.com/office/drawing/2014/main" id="{A9EBFC77-7069-3ECB-C6AD-3D89CB84D5B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6807283" y="2008135"/>
            <a:ext cx="1806404" cy="240853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1664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07V4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227" y="5214656"/>
            <a:ext cx="2219984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0227" y="4821077"/>
            <a:ext cx="2219984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5BF7B-E49D-31F7-CB0F-752F95590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Picture Placeholder 26">
            <a:extLst>
              <a:ext uri="{FF2B5EF4-FFF2-40B4-BE49-F238E27FC236}">
                <a16:creationId xmlns:a16="http://schemas.microsoft.com/office/drawing/2014/main" id="{2B3AF197-B900-56DC-C66F-FF0CB244280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0227" y="1565403"/>
            <a:ext cx="2219984" cy="2959978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F6ED28-19BD-B3F8-2B30-F17FDB6C3C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62135" y="3468326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7D5746F0-D45B-01B9-ED08-0C01826507D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62135" y="3074747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7" name="Picture Placeholder 26">
            <a:extLst>
              <a:ext uri="{FF2B5EF4-FFF2-40B4-BE49-F238E27FC236}">
                <a16:creationId xmlns:a16="http://schemas.microsoft.com/office/drawing/2014/main" id="{08E9B992-689F-C84B-8BAE-13709F3E6CD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328406" y="1565404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3C9AA6C-27AE-8D55-CFE3-D0296F7EC35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093822" y="3468326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1211201-BF3C-0DAB-7452-0E0D8B1043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093822" y="3074747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5" name="Picture Placeholder 26">
            <a:extLst>
              <a:ext uri="{FF2B5EF4-FFF2-40B4-BE49-F238E27FC236}">
                <a16:creationId xmlns:a16="http://schemas.microsoft.com/office/drawing/2014/main" id="{2C4B665F-8F84-842E-356F-3A68E350D27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360093" y="1565404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EB270B02-26B1-FC64-C1DE-D0A6FB8E040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25509" y="3468326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B8D6DF9-FA23-76CB-4298-975CE810A5E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125509" y="3074747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28" name="Picture Placeholder 26">
            <a:extLst>
              <a:ext uri="{FF2B5EF4-FFF2-40B4-BE49-F238E27FC236}">
                <a16:creationId xmlns:a16="http://schemas.microsoft.com/office/drawing/2014/main" id="{6CDD222F-6F1E-E967-A882-8FE5BD760094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7391780" y="1565404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47B9C8A-04FC-8098-41C4-04B384F4F30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062135" y="5842155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2514C64-2E84-CCEA-C02B-80B737E01B9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062135" y="5448576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1" name="Picture Placeholder 26">
            <a:extLst>
              <a:ext uri="{FF2B5EF4-FFF2-40B4-BE49-F238E27FC236}">
                <a16:creationId xmlns:a16="http://schemas.microsoft.com/office/drawing/2014/main" id="{E37234E6-784D-9BAB-BE36-0F4398AA8C21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3328406" y="3939233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771122F0-EAE3-22DD-EE42-FA420C29C8D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093822" y="5842155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B61C1CD-D576-4A1A-273A-00A48C4DD7C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093822" y="5448576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4" name="Picture Placeholder 26">
            <a:extLst>
              <a:ext uri="{FF2B5EF4-FFF2-40B4-BE49-F238E27FC236}">
                <a16:creationId xmlns:a16="http://schemas.microsoft.com/office/drawing/2014/main" id="{1438AF7C-C4A3-CDD4-A2FF-4BABA782DE1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5360093" y="3939233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310DD16B-DA86-5C8B-56FA-3DCD4DEE870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125509" y="5842155"/>
            <a:ext cx="1577958" cy="35999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Designation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278A6234-2DCF-DF26-F34B-9650DE1CBD98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125509" y="5448576"/>
            <a:ext cx="1577958" cy="360000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Name</a:t>
            </a:r>
          </a:p>
        </p:txBody>
      </p:sp>
      <p:sp>
        <p:nvSpPr>
          <p:cNvPr id="37" name="Picture Placeholder 26">
            <a:extLst>
              <a:ext uri="{FF2B5EF4-FFF2-40B4-BE49-F238E27FC236}">
                <a16:creationId xmlns:a16="http://schemas.microsoft.com/office/drawing/2014/main" id="{62F2EB97-5C71-3464-D354-837FB49F9382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7391780" y="3939233"/>
            <a:ext cx="1045418" cy="1393891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9334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08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3D0DAB-C69A-9322-1E2B-2C856D926B2C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440531" y="1673225"/>
            <a:ext cx="8262938" cy="4235450"/>
          </a:xfrm>
        </p:spPr>
        <p:txBody>
          <a:bodyPr vert="horz" lIns="91440" tIns="45720" rIns="91440" bIns="45720" rtlCol="0">
            <a:noAutofit/>
          </a:bodyPr>
          <a:lstStyle>
            <a:lvl1pPr marL="214313" indent="-214313">
              <a:buClr>
                <a:schemeClr val="accent5"/>
              </a:buClr>
              <a:buFont typeface="Arial" panose="020B0604020202020204" pitchFamily="34" charset="0"/>
              <a:buChar char="●"/>
              <a:defRPr lang="en-US" sz="1350" b="0" smtClean="0">
                <a:solidFill>
                  <a:schemeClr val="bg1">
                    <a:lumMod val="85000"/>
                  </a:schemeClr>
                </a:solidFill>
              </a:defRPr>
            </a:lvl1pPr>
            <a:lvl2pPr marL="471479" indent="-128588">
              <a:buClr>
                <a:schemeClr val="accent5"/>
              </a:buClr>
              <a:buFont typeface="Arial" panose="020B0604020202020204" pitchFamily="34" charset="0"/>
              <a:buChar char="●"/>
              <a:defRPr lang="en-US" sz="900" smtClean="0">
                <a:solidFill>
                  <a:schemeClr val="bg1">
                    <a:lumMod val="85000"/>
                  </a:schemeClr>
                </a:solidFill>
              </a:defRPr>
            </a:lvl2pPr>
            <a:lvl3pPr marL="814370" indent="-128588">
              <a:buClr>
                <a:schemeClr val="accent5"/>
              </a:buClr>
              <a:buFont typeface="Arial" panose="020B0604020202020204" pitchFamily="34" charset="0"/>
              <a:buChar char="●"/>
              <a:defRPr lang="en-US" sz="825" smtClean="0">
                <a:solidFill>
                  <a:schemeClr val="bg1">
                    <a:lumMod val="85000"/>
                  </a:schemeClr>
                </a:solidFill>
              </a:defRPr>
            </a:lvl3pPr>
            <a:lvl4pPr marL="1157262" indent="-128588">
              <a:buClr>
                <a:schemeClr val="accent5"/>
              </a:buClr>
              <a:buFont typeface="Arial" panose="020B0604020202020204" pitchFamily="34" charset="0"/>
              <a:buChar char="●"/>
              <a:defRPr lang="en-US" sz="788" smtClean="0">
                <a:solidFill>
                  <a:schemeClr val="bg1">
                    <a:lumMod val="85000"/>
                  </a:schemeClr>
                </a:solidFill>
              </a:defRPr>
            </a:lvl4pPr>
            <a:lvl5pPr marL="1500154" indent="-128588">
              <a:buClr>
                <a:schemeClr val="accent5"/>
              </a:buClr>
              <a:buFont typeface="Arial" panose="020B0604020202020204" pitchFamily="34" charset="0"/>
              <a:buChar char="●"/>
              <a:defRPr lang="en-US" sz="788">
                <a:solidFill>
                  <a:schemeClr val="bg1">
                    <a:lumMod val="85000"/>
                  </a:schemeClr>
                </a:solidFill>
              </a:defRPr>
            </a:lvl5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06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09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F118CC7-AD0D-E2A7-B4FE-6298056F4179}"/>
              </a:ext>
            </a:extLst>
          </p:cNvPr>
          <p:cNvSpPr/>
          <p:nvPr userDrawn="1"/>
        </p:nvSpPr>
        <p:spPr>
          <a:xfrm>
            <a:off x="1" y="584200"/>
            <a:ext cx="5250656" cy="1814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9D37BC-681A-8776-19B2-5DB2C776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711206"/>
            <a:ext cx="4131468" cy="156079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DAB64-83D7-5C4F-4E44-41B9A5727B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3" y="3273874"/>
            <a:ext cx="7183039" cy="25363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DF0A624-AFED-9B67-FCD3-3947416069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3" y="2880296"/>
            <a:ext cx="7183039" cy="3600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939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0533" y="1"/>
            <a:ext cx="3452811" cy="581024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84201"/>
            <a:ext cx="4131467" cy="181480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1999" y="3273874"/>
            <a:ext cx="4131467" cy="25363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1999" y="2880296"/>
            <a:ext cx="4131467" cy="3600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84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Box T20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584201"/>
            <a:ext cx="4131468" cy="18148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ID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3273874"/>
            <a:ext cx="4131467" cy="253637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880296"/>
            <a:ext cx="4131467" cy="3600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50658" y="1"/>
            <a:ext cx="3452811" cy="5810247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5046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B7E32-5AB6-1DCD-4485-34DB48A11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13682AA-42F7-2983-8EAD-2F0777378C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84094" y="2388846"/>
            <a:ext cx="2619375" cy="35091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262105-7E59-422C-EF94-28CEA7AAE2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84094" y="1678984"/>
            <a:ext cx="2619375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Picture Placeholder 26">
            <a:extLst>
              <a:ext uri="{FF2B5EF4-FFF2-40B4-BE49-F238E27FC236}">
                <a16:creationId xmlns:a16="http://schemas.microsoft.com/office/drawing/2014/main" id="{E75BB433-74C9-80B2-7B18-F61B4CDC00F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618710"/>
            <a:ext cx="5329237" cy="2279245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BC0F091-80A4-963B-826B-F8094B7EBFE4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52439" y="2388846"/>
            <a:ext cx="4888706" cy="10365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6261884-CC88-5CA0-6802-655360C1F0A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52439" y="1678984"/>
            <a:ext cx="488870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3995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388846"/>
            <a:ext cx="2619375" cy="350910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1678984"/>
            <a:ext cx="2619375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4762" y="3618710"/>
            <a:ext cx="5329237" cy="2279245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36A296F5-B603-FA73-73FE-A503AD477A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814762" y="2388846"/>
            <a:ext cx="4888706" cy="1036581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2863943-AD97-E692-119C-AB1DE8016EB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814762" y="1678984"/>
            <a:ext cx="488870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71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3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584201"/>
            <a:ext cx="4131468" cy="138747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983363"/>
            <a:ext cx="1978343" cy="29253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273501"/>
            <a:ext cx="197834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9237" y="949324"/>
            <a:ext cx="3814763" cy="4959352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1B5842-5065-088B-D59A-76727E85CF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2593657" y="2983363"/>
            <a:ext cx="1978343" cy="29253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7E343EC-ED78-194A-BA39-D29CD79A929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593657" y="2273501"/>
            <a:ext cx="197834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004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T21V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584201"/>
            <a:ext cx="4131468" cy="138747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0" y="2983363"/>
            <a:ext cx="1978343" cy="29253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72000" y="2273501"/>
            <a:ext cx="197834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49324"/>
            <a:ext cx="3814763" cy="4959352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1B5842-5065-088B-D59A-76727E85CF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725125" y="2983363"/>
            <a:ext cx="1978343" cy="292531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7E343EC-ED78-194A-BA39-D29CD79A929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725125" y="2273501"/>
            <a:ext cx="197834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77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1A1BF8-2516-9190-523E-B9A3A426E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8BE6E01-04B1-2837-5659-D84A237B009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42085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E02456DD-655E-9311-EA31-3DEE9863EC3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42085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CC28C03-36A3-6CD4-D84A-B54B80535E7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3637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5B83974A-7069-0E64-AC78-4BB0AA6C31F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43637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239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A28796-A0E1-D417-F6BA-221D9E81D3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77E2356-42A4-92CD-71AF-8E6E5F9210C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AC5711C-CB2E-D5C5-5FEF-637F5BCB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C3B6A69-A785-EB95-64E9-4D5FC03F79D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42085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C0356D8-6F32-4554-3B38-9CFE923CDA0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42085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1B00A252-79E4-C601-2EA6-790B7EEE8145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3637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8F89D1A3-049A-D8C6-8E11-B4BCD9CB5E8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43637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46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3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C3627B10-2E26-62B7-0979-55ABB5E516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949324"/>
            <a:ext cx="3059906" cy="4959352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7A62C0-C52B-384A-0871-39A5E52F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4764" y="584201"/>
            <a:ext cx="4888705" cy="138747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F888B37-5891-CB7F-D8BE-9A710297C2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14764" y="4682624"/>
            <a:ext cx="2229802" cy="122605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605F581-9FF7-6E70-5517-8EE148E77D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814764" y="3972761"/>
            <a:ext cx="2229802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A6F955D-F8D8-A543-76BC-4E7A1DF85B2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473667" y="4682624"/>
            <a:ext cx="2229802" cy="122605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0D73513-5E9B-9BB1-8289-DD050016BF6C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473667" y="3972761"/>
            <a:ext cx="2229802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6C2F815-44BD-C326-F3C6-E6CF8B8B7FB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814763" y="2581213"/>
            <a:ext cx="4888706" cy="93156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CF6A181-69D2-4179-2A93-2CDD71F886B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3814763" y="2187633"/>
            <a:ext cx="4888706" cy="360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46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 vert="horz" lIns="91440" tIns="45720" rIns="91440" bIns="45720" rtlCol="0" anchor="ctr"/>
          <a:lstStyle>
            <a:lvl1pPr>
              <a:defRPr lang="en-GB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fld id="{9B8CCFF5-5E46-46BD-B5F9-D4D844B4C9EE}" type="slidenum">
              <a:rPr lang="en-GB" smtClean="0"/>
              <a:pPr algn="ctr"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2" y="584201"/>
            <a:ext cx="4888705" cy="138747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87112E7-D99B-8306-2F89-298B66A1FB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4682624"/>
            <a:ext cx="2229802" cy="122605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73DE5B6F-6582-3BB5-FD64-58F4F2D8A9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3972761"/>
            <a:ext cx="2229802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543F9D1C-E1AD-8672-EB76-F821F113BA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094" y="949324"/>
            <a:ext cx="3059906" cy="4959352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71B5842-5065-088B-D59A-76727E85CF8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099435" y="4682624"/>
            <a:ext cx="2229802" cy="122605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7E343EC-ED78-194A-BA39-D29CD79A929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099435" y="3972761"/>
            <a:ext cx="2229802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E3D95-7186-A48C-FDE7-12469982525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0532" y="2581212"/>
            <a:ext cx="4888706" cy="93156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E66B988-4F69-9CB9-68B9-7A981CD74CE4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40532" y="2187633"/>
            <a:ext cx="4888706" cy="360000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60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5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5" name="Picture Placeholder 26">
            <a:extLst>
              <a:ext uri="{FF2B5EF4-FFF2-40B4-BE49-F238E27FC236}">
                <a16:creationId xmlns:a16="http://schemas.microsoft.com/office/drawing/2014/main" id="{F77B9C28-4AE7-B5D8-A240-9DC6300B9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473578"/>
            <a:ext cx="5801915" cy="1692275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E85B72-50EA-4638-A493-F7F35B9F1D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834790"/>
            <a:ext cx="2459831" cy="145622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5D09C35-FCB8-6F39-4E0C-2414281C3C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E664BA-F337-DC5A-F85F-16D85D3C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813361-90D3-C522-4B96-5303E6F42E0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42085" y="2834790"/>
            <a:ext cx="2459831" cy="145622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DCDE09F-4833-5D55-3EF1-15773E7C8C6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42085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68F506B-CEDA-FB46-7CA9-F87B38450A6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3637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042622A-0FEC-3E67-99E6-92EF30BAD898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43637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41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 T22V6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0E0440-1E94-D559-1ED4-A2B8D60E5C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834790"/>
            <a:ext cx="2459831" cy="146892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979C810C-5A5A-3CB7-ECD9-C28533691D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5C9E36E-4965-1DDB-3DF3-3FF2BF10C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ECCD1F8-BE25-7057-D89F-10B1953DFD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42085" y="2834790"/>
            <a:ext cx="2459831" cy="146892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6A01F51-A83B-DD10-5FAB-693B92EC01D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342085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1631486-17E8-0D73-5A46-8B9DDA8D987F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43637" y="2834790"/>
            <a:ext cx="2459831" cy="303260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EC39BF4B-A617-571D-FCD1-12CBA8451EB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243637" y="2124928"/>
            <a:ext cx="245983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1" name="Picture Placeholder 26">
            <a:extLst>
              <a:ext uri="{FF2B5EF4-FFF2-40B4-BE49-F238E27FC236}">
                <a16:creationId xmlns:a16="http://schemas.microsoft.com/office/drawing/2014/main" id="{CDE2B61B-78DD-9E04-82CA-5BEE409077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4473578"/>
            <a:ext cx="5801915" cy="1692275"/>
          </a:xfrm>
          <a:prstGeom prst="rect">
            <a:avLst/>
          </a:prstGeo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ID" sz="1050" dirty="0"/>
            </a:lvl1pPr>
          </a:lstStyle>
          <a:p>
            <a:pPr lvl="0" algn="ctr"/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99682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E85B72-50EA-4638-A493-F7F35B9F1D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745891"/>
            <a:ext cx="3374230" cy="10910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5D09C35-FCB8-6F39-4E0C-2414281C3C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7250"/>
            <a:ext cx="3374230" cy="58506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E664BA-F337-DC5A-F85F-16D85D3C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AFD1D6C-AE04-808D-612F-40EFB7918D4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329238" y="2745891"/>
            <a:ext cx="3374230" cy="10910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9BFF046-C6B3-704E-B035-ABC1264FC02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329238" y="2127250"/>
            <a:ext cx="3374230" cy="58506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D4EB7C-C2FC-BEEC-3557-A612FA994E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0532" y="4819166"/>
            <a:ext cx="3374230" cy="10910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285CB3-161C-6A7A-A141-5BB6BA1272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40532" y="4200525"/>
            <a:ext cx="3374230" cy="58506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45C84EC-2B74-6F17-7B19-182766D7B5C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29238" y="4819166"/>
            <a:ext cx="3374230" cy="109109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7442B0E-6319-E126-2707-8CE6E53B193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29238" y="4200525"/>
            <a:ext cx="3374230" cy="585062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86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Boxes T23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 vert="horz" lIns="91440" tIns="45720" rIns="91440" bIns="45720" rtlCol="0" anchor="ctr"/>
          <a:lstStyle>
            <a:lvl1pPr>
              <a:defRPr lang="en-GB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fld id="{9B8CCFF5-5E46-46BD-B5F9-D4D844B4C9EE}" type="slidenum">
              <a:rPr lang="en-GB" smtClean="0"/>
              <a:pPr algn="ctr"/>
              <a:t>‹#›</a:t>
            </a:fld>
            <a:endParaRPr lang="en-GB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FE85B72-50EA-4638-A493-F7F35B9F1D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745891"/>
            <a:ext cx="3374230" cy="10910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15D09C35-FCB8-6F39-4E0C-2414281C3C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2127250"/>
            <a:ext cx="3374230" cy="5850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E664BA-F337-DC5A-F85F-16D85D3C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0"/>
            <a:ext cx="8262936" cy="1245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ID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AFD1D6C-AE04-808D-612F-40EFB7918D4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329238" y="2745891"/>
            <a:ext cx="3374230" cy="10910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B9BFF046-C6B3-704E-B035-ABC1264FC02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329238" y="2127250"/>
            <a:ext cx="3374230" cy="5850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F2D4EB7C-C2FC-BEEC-3557-A612FA994EF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0532" y="4819166"/>
            <a:ext cx="3374230" cy="10910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9285CB3-161C-6A7A-A141-5BB6BA1272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440532" y="4200525"/>
            <a:ext cx="3374230" cy="5850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245C84EC-2B74-6F17-7B19-182766D7B5C6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5329238" y="4819166"/>
            <a:ext cx="3374230" cy="1091099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7442B0E-6319-E126-2707-8CE6E53B193D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329238" y="4200525"/>
            <a:ext cx="3374230" cy="5850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4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225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0BB81D2-6F83-6C7F-49EA-F0A494CA15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1678976"/>
            <a:ext cx="8262937" cy="8471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22870F8E-4953-D58B-BA98-E84672D2A138}"/>
              </a:ext>
            </a:extLst>
          </p:cNvPr>
          <p:cNvSpPr>
            <a:spLocks noGrp="1"/>
          </p:cNvSpPr>
          <p:nvPr>
            <p:ph type="tbl" sz="quarter" idx="42"/>
          </p:nvPr>
        </p:nvSpPr>
        <p:spPr>
          <a:xfrm>
            <a:off x="440531" y="2822248"/>
            <a:ext cx="8262938" cy="3205491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3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 Contents C40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 vert="horz" lIns="91440" tIns="45720" rIns="91440" bIns="45720" rtlCol="0" anchor="ctr"/>
          <a:lstStyle>
            <a:lvl1pPr>
              <a:defRPr lang="en-GB" smtClean="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algn="ctr"/>
            <a:fld id="{9B8CCFF5-5E46-46BD-B5F9-D4D844B4C9EE}" type="slidenum">
              <a:rPr lang="en-GB" smtClean="0"/>
              <a:pPr algn="ctr"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E2B705-AC7B-B5AA-6133-E1B293F02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lang="en-ID" dirty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D13E320-5A1C-1AC3-A591-89147CD722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1678976"/>
            <a:ext cx="8262937" cy="847137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able Placeholder 7">
            <a:extLst>
              <a:ext uri="{FF2B5EF4-FFF2-40B4-BE49-F238E27FC236}">
                <a16:creationId xmlns:a16="http://schemas.microsoft.com/office/drawing/2014/main" id="{5C89B0ED-4082-6CA5-6DFF-45D41DC3AAF8}"/>
              </a:ext>
            </a:extLst>
          </p:cNvPr>
          <p:cNvSpPr>
            <a:spLocks noGrp="1"/>
          </p:cNvSpPr>
          <p:nvPr>
            <p:ph type="tbl" sz="quarter" idx="42"/>
          </p:nvPr>
        </p:nvSpPr>
        <p:spPr>
          <a:xfrm>
            <a:off x="440531" y="2822248"/>
            <a:ext cx="8262938" cy="3205491"/>
          </a:xfr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02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adial Bars C41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CC9075AB-F354-A157-9323-6F97BD3EFAE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2002" y="1711315"/>
            <a:ext cx="1800000" cy="5146685"/>
          </a:xfrm>
        </p:spPr>
        <p:txBody>
          <a:bodyPr/>
          <a:lstStyle/>
          <a:p>
            <a:endParaRPr lang="en-UZ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861267C-3A48-782E-000E-914DBB4E56ED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930E31F-8E3D-AFCA-20CB-FB2EFBD0CA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55" name="Text Placeholder 6">
            <a:extLst>
              <a:ext uri="{FF2B5EF4-FFF2-40B4-BE49-F238E27FC236}">
                <a16:creationId xmlns:a16="http://schemas.microsoft.com/office/drawing/2014/main" id="{9DA1500A-3792-B795-3F6D-CF4AD80B28A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2F95C1-C2DC-E82B-E831-32B615360246}"/>
              </a:ext>
            </a:extLst>
          </p:cNvPr>
          <p:cNvSpPr/>
          <p:nvPr userDrawn="1"/>
        </p:nvSpPr>
        <p:spPr>
          <a:xfrm>
            <a:off x="6800798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A67B80E-6EDF-2605-834F-08EDBAFC494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800798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B840E15C-58DD-EF39-5CDA-6517E32501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21598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23CE940-84DF-DB97-4E46-43CD592E889F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0531" y="4129226"/>
            <a:ext cx="2619375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6B77F32-74CA-CAC3-70AC-2DA0E144201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40531" y="3539936"/>
            <a:ext cx="2619375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0941F66-33A0-95FB-D52B-E1441B9EBE2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084090" y="4129226"/>
            <a:ext cx="2619375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3CD2940-9658-0558-88C8-2CE8CC50A3B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084090" y="3539936"/>
            <a:ext cx="2619375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469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adial Bars C42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49C46CF3-47E0-480A-FAE3-CC4532B22B8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0091" y="4246160"/>
            <a:ext cx="2060257" cy="202763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0E5A010-13E7-DF73-C593-741D1729980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0091" y="3535557"/>
            <a:ext cx="2060257" cy="67628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AD6034-55C1-F95F-F5A1-DE19A8A297B2}"/>
              </a:ext>
            </a:extLst>
          </p:cNvPr>
          <p:cNvSpPr/>
          <p:nvPr userDrawn="1"/>
        </p:nvSpPr>
        <p:spPr>
          <a:xfrm>
            <a:off x="1157234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1C252C9-F644-7BBD-E48E-35C105956D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157234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B48474B-335E-A349-9D94-AFF57B25C47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7803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A20008C-98B6-1B93-1666-7C910724E83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541872" y="4246160"/>
            <a:ext cx="2060257" cy="202763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9ADC1CDF-FB3B-C918-DA9F-BBDAFB2C278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541872" y="3535557"/>
            <a:ext cx="2060257" cy="67628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03B43F-3310-E46F-73B4-F0FEED209A3F}"/>
              </a:ext>
            </a:extLst>
          </p:cNvPr>
          <p:cNvSpPr/>
          <p:nvPr userDrawn="1"/>
        </p:nvSpPr>
        <p:spPr>
          <a:xfrm>
            <a:off x="3979015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2FFE2AC-D30E-D772-84C1-40D10532A52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979015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F4D12BE7-3585-56E3-BA93-F96EB278934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099815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0B6CA4A-8D84-3EEB-BCC0-7847C450BE58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363652" y="4246160"/>
            <a:ext cx="2060257" cy="202763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spcBef>
                <a:spcPts val="3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300"/>
              </a:spcBef>
              <a:defRPr/>
            </a:lvl4pPr>
            <a:lvl5pPr>
              <a:spcBef>
                <a:spcPts val="3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79BA0510-AB82-4183-3931-89F7C4289B4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363652" y="3535557"/>
            <a:ext cx="2060257" cy="67628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33374EA-8DE2-CFE6-F130-8CECEFE9B9F3}"/>
              </a:ext>
            </a:extLst>
          </p:cNvPr>
          <p:cNvSpPr/>
          <p:nvPr userDrawn="1"/>
        </p:nvSpPr>
        <p:spPr>
          <a:xfrm>
            <a:off x="6800795" y="1789592"/>
            <a:ext cx="1185969" cy="1581292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 sz="1350"/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68009D65-7144-2D69-EB9A-09DC45279A2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00795" y="178959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algn="ctr"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EF8C93A-3050-EFD4-D3D9-4B0785DD8EE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921596" y="2209897"/>
            <a:ext cx="944370" cy="760184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100" b="1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7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Radial Bars C43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1803B-F15C-4CA3-42A5-1BB82D33C39E}"/>
              </a:ext>
            </a:extLst>
          </p:cNvPr>
          <p:cNvSpPr/>
          <p:nvPr userDrawn="1"/>
        </p:nvSpPr>
        <p:spPr>
          <a:xfrm>
            <a:off x="927443" y="177241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91DEF68E-0B5E-E04D-A9E5-0A4C71B5094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27443" y="177241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99B8CC5-871B-E6F8-1EA4-2AD0E5F22F8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48243" y="2192717"/>
            <a:ext cx="94437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A93E70D-65B5-F19A-9AEF-F941A296D992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58418" y="4129226"/>
            <a:ext cx="1724022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53621B6-5EA2-033E-F68F-7DCEA47EF6F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58418" y="3539936"/>
            <a:ext cx="1724022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B09CA9D-5F15-145F-88FC-3F4C23BAF3ED}"/>
              </a:ext>
            </a:extLst>
          </p:cNvPr>
          <p:cNvSpPr/>
          <p:nvPr userDrawn="1"/>
        </p:nvSpPr>
        <p:spPr>
          <a:xfrm>
            <a:off x="2962222" y="177241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3F10F4C-CDA6-8317-544A-7FB1D42A4AD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2962222" y="177241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851D3254-7E83-827B-FC27-9E7BEA84A7B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83021" y="2192717"/>
            <a:ext cx="94437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DAC0BDE-0636-1FFE-BC36-E1FA741AF831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2693196" y="4129226"/>
            <a:ext cx="1724022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6A8EC22C-067C-C84C-4185-E388C0194B1C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693196" y="3539936"/>
            <a:ext cx="1724022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8B75F7-1FED-D02B-3936-6CECAE62A219}"/>
              </a:ext>
            </a:extLst>
          </p:cNvPr>
          <p:cNvSpPr/>
          <p:nvPr userDrawn="1"/>
        </p:nvSpPr>
        <p:spPr>
          <a:xfrm>
            <a:off x="4997000" y="177241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D89E94AF-3E8A-B862-0007-9E93166FAEF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997000" y="177241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2576BE4F-5EE5-7ABB-EA7F-A8BD6C65EC1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117800" y="2192717"/>
            <a:ext cx="94437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DD24A74-26FF-4C96-A985-8552AB5344AE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727975" y="4129226"/>
            <a:ext cx="1724022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43E82E-2C7D-7B74-ADE1-96D8C2DBBF80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27975" y="3539936"/>
            <a:ext cx="1724022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9CC9DBB-0DFD-352D-370F-812F956D8D80}"/>
              </a:ext>
            </a:extLst>
          </p:cNvPr>
          <p:cNvSpPr/>
          <p:nvPr userDrawn="1"/>
        </p:nvSpPr>
        <p:spPr>
          <a:xfrm>
            <a:off x="7031780" y="1772412"/>
            <a:ext cx="1185969" cy="1581292"/>
          </a:xfrm>
          <a:prstGeom prst="ellipse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4E23CBD-4B85-9B6A-E464-13D50992117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031780" y="1772412"/>
            <a:ext cx="1185969" cy="1581292"/>
          </a:xfrm>
          <a:prstGeom prst="arc">
            <a:avLst>
              <a:gd name="adj1" fmla="val 16200000"/>
              <a:gd name="adj2" fmla="val 13391445"/>
            </a:avLst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>
              <a:defRPr lang="en-GB" sz="750" dirty="0">
                <a:solidFill>
                  <a:sysClr val="windowText" lastClr="000000"/>
                </a:solidFill>
              </a:defRPr>
            </a:lvl1pPr>
          </a:lstStyle>
          <a:p>
            <a:pPr lvl="0" algn="ctr" defTabSz="685800"/>
            <a:r>
              <a:rPr lang="en-US" dirty="0"/>
              <a:t> 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31571428-972D-7B6D-7858-93850379C8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52579" y="2192717"/>
            <a:ext cx="944370" cy="760184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100" b="1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0DC3AF2-DC88-47EF-70B7-4A35DC12DD2A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762754" y="4129226"/>
            <a:ext cx="1724022" cy="214457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33EA874-8B21-2BE1-00A3-BEBAEC67E43A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762754" y="3539936"/>
            <a:ext cx="1724022" cy="55505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735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CC71B14-7CDE-2DFC-7ACC-166293B9739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872037" y="2388846"/>
            <a:ext cx="3831430" cy="3402355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B5676C3-4F2C-7B98-BC68-0511C1A3F3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72037" y="1678984"/>
            <a:ext cx="3831430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Chart Placeholder 27">
            <a:extLst>
              <a:ext uri="{FF2B5EF4-FFF2-40B4-BE49-F238E27FC236}">
                <a16:creationId xmlns:a16="http://schemas.microsoft.com/office/drawing/2014/main" id="{B5E2E71B-4A29-B044-14A3-DF9F45240B5B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440532" y="1678984"/>
            <a:ext cx="3831430" cy="4112217"/>
          </a:xfr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GB" sz="1050"/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133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hart C44V2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20FD7B2-9990-E298-D806-AECFBE9C6ED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440532" y="2388846"/>
            <a:ext cx="3831430" cy="3402355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1200" b="0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04953936-D176-288C-86FB-0093FEA7038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40532" y="1678984"/>
            <a:ext cx="3831430" cy="676285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1350" dirty="0">
                <a:solidFill>
                  <a:schemeClr val="accent1"/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Click to edit Master text styles</a:t>
            </a:r>
          </a:p>
        </p:txBody>
      </p:sp>
      <p:sp>
        <p:nvSpPr>
          <p:cNvPr id="7" name="Chart Placeholder 27">
            <a:extLst>
              <a:ext uri="{FF2B5EF4-FFF2-40B4-BE49-F238E27FC236}">
                <a16:creationId xmlns:a16="http://schemas.microsoft.com/office/drawing/2014/main" id="{B2197681-7D14-90ED-5FE1-79923EF28925}"/>
              </a:ext>
            </a:extLst>
          </p:cNvPr>
          <p:cNvSpPr>
            <a:spLocks noGrp="1"/>
          </p:cNvSpPr>
          <p:nvPr>
            <p:ph type="chart" sz="quarter" idx="44"/>
          </p:nvPr>
        </p:nvSpPr>
        <p:spPr>
          <a:xfrm>
            <a:off x="4872038" y="1678984"/>
            <a:ext cx="3831430" cy="4112217"/>
          </a:xfrm>
          <a:pattFill prst="pct5">
            <a:fgClr>
              <a:schemeClr val="accent6"/>
            </a:fgClr>
            <a:bgClr>
              <a:schemeClr val="accent4"/>
            </a:bgClr>
          </a:pattFill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GB" sz="1050"/>
            </a:lvl1pPr>
          </a:lstStyle>
          <a:p>
            <a:pPr lvl="0"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58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817D2B4-6B26-0AD0-701C-0544423A01AC}"/>
              </a:ext>
            </a:extLst>
          </p:cNvPr>
          <p:cNvCxnSpPr/>
          <p:nvPr userDrawn="1"/>
        </p:nvCxnSpPr>
        <p:spPr>
          <a:xfrm>
            <a:off x="440531" y="3823669"/>
            <a:ext cx="8262936" cy="0"/>
          </a:xfrm>
          <a:prstGeom prst="straightConnector1">
            <a:avLst/>
          </a:prstGeom>
          <a:ln w="38100" cap="rnd">
            <a:solidFill>
              <a:schemeClr val="accent5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68">
            <a:extLst>
              <a:ext uri="{FF2B5EF4-FFF2-40B4-BE49-F238E27FC236}">
                <a16:creationId xmlns:a16="http://schemas.microsoft.com/office/drawing/2014/main" id="{A2DEF8EA-0150-4590-9F27-095E9EDA75BD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638175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8F6B1D-4DCA-64CC-37E2-93E3E1C27A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345" y="4838192"/>
            <a:ext cx="221456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21618B-4EB6-1383-0324-FDB1CA8A6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345" y="4128330"/>
            <a:ext cx="221456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BA08B14-D12D-E3B4-766E-E52B64E79D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181187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5" name="Text Placeholder 168">
            <a:extLst>
              <a:ext uri="{FF2B5EF4-FFF2-40B4-BE49-F238E27FC236}">
                <a16:creationId xmlns:a16="http://schemas.microsoft.com/office/drawing/2014/main" id="{3D2E7D44-6556-4F59-3B1C-3F00E68C7EA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467100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E6ECB60-A36C-4011-0499-2A4AA371C7E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667127" y="2507172"/>
            <a:ext cx="221456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BA2FFC-C51E-7BB7-C8D4-A4E7F43184D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667127" y="1797310"/>
            <a:ext cx="221456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9495DDD-649B-4773-CF09-8E3CE90FA8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 rot="16200000">
            <a:off x="2640594" y="256193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912D3336-39A4-7E1A-3485-6F93CC6111DE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86500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594B69F-7452-01A9-4AE8-1E70B584D587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488908" y="4838192"/>
            <a:ext cx="221456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D1C0592-1CAF-49DB-43F0-7369AE9E241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488908" y="4128330"/>
            <a:ext cx="221456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BD58244-CB74-A266-F261-3C99E0732B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5462376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18942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2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543A55-D241-78EE-3D8C-1BDF621FCD28}"/>
              </a:ext>
            </a:extLst>
          </p:cNvPr>
          <p:cNvCxnSpPr/>
          <p:nvPr userDrawn="1"/>
        </p:nvCxnSpPr>
        <p:spPr>
          <a:xfrm>
            <a:off x="440531" y="3823669"/>
            <a:ext cx="8262936" cy="0"/>
          </a:xfrm>
          <a:prstGeom prst="straightConnector1">
            <a:avLst/>
          </a:prstGeom>
          <a:ln w="38100" cap="rnd">
            <a:solidFill>
              <a:schemeClr val="accent5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F6A2954E-AF4E-6C79-2829-BBEF300CD94C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38175" y="3632200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C0482-25B0-66FD-403E-AC58B866E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345" y="4838192"/>
            <a:ext cx="1693546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C50B986-01B8-30FE-1ADC-AB068703BD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345" y="4128330"/>
            <a:ext cx="169354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A92B5B-5BAC-146B-32EB-F3D930339FC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181187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971E2DE3-791D-7ADB-8CAE-3E625C3EB10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2609850" y="3632200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B77273D-969B-42F3-9E73-0FDF3C9E946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814638" y="2500903"/>
            <a:ext cx="1693546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0C19D29-370D-9E64-E0C9-491C8EAC188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814638" y="1791041"/>
            <a:ext cx="169354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DB913B1-CFA8-B975-B51F-DF5FE043D4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 rot="16200000">
            <a:off x="1775841" y="2552748"/>
            <a:ext cx="1741501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2" name="Text Placeholder 168">
            <a:extLst>
              <a:ext uri="{FF2B5EF4-FFF2-40B4-BE49-F238E27FC236}">
                <a16:creationId xmlns:a16="http://schemas.microsoft.com/office/drawing/2014/main" id="{9222CF0E-8064-DC68-E99B-C241EA82817E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4581525" y="3632200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C8A5821-7348-6871-C0F2-452D64D850C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4783931" y="4838192"/>
            <a:ext cx="1693546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0C5884F-82A3-5392-CC0D-D16FB2F3DFC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4783931" y="4128330"/>
            <a:ext cx="169354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A50820B-D02A-A9D1-0A8C-4E13D9E2F90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3757400" y="4892950"/>
            <a:ext cx="1738359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4" name="Text Placeholder 168">
            <a:extLst>
              <a:ext uri="{FF2B5EF4-FFF2-40B4-BE49-F238E27FC236}">
                <a16:creationId xmlns:a16="http://schemas.microsoft.com/office/drawing/2014/main" id="{04B7A768-29B3-4CA8-EB33-39C60D8329E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553200" y="3632200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78B4532-94A3-5B27-BA23-966D08CF8B1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753225" y="2500903"/>
            <a:ext cx="1693546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665FF46-0199-2613-34CB-7FF8F2088AE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753225" y="1791041"/>
            <a:ext cx="1693546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4BA9D07-622D-3E81-D8FA-0B57E6E11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5714428" y="2552747"/>
            <a:ext cx="1741499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33512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936AA71-D03B-1061-6D51-1E0884DDA471}"/>
              </a:ext>
            </a:extLst>
          </p:cNvPr>
          <p:cNvCxnSpPr/>
          <p:nvPr userDrawn="1"/>
        </p:nvCxnSpPr>
        <p:spPr>
          <a:xfrm>
            <a:off x="440531" y="3823669"/>
            <a:ext cx="8262936" cy="0"/>
          </a:xfrm>
          <a:prstGeom prst="straightConnector1">
            <a:avLst/>
          </a:prstGeom>
          <a:ln w="38100" cap="rnd">
            <a:solidFill>
              <a:schemeClr val="accent5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68">
            <a:extLst>
              <a:ext uri="{FF2B5EF4-FFF2-40B4-BE49-F238E27FC236}">
                <a16:creationId xmlns:a16="http://schemas.microsoft.com/office/drawing/2014/main" id="{53AFA603-B01C-1470-9C66-56252D67177B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38175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73DB38-7469-887F-D2D2-F1C143962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346" y="4838192"/>
            <a:ext cx="126087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5F8D5B9-E1AB-A39A-E163-E12D5DAD00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346" y="4128330"/>
            <a:ext cx="126087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79D3E1B-2023-99F8-0D4D-3ADEBB7721C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181187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6219942D-B77F-9598-5103-C482F53B9C2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171700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681964-28FF-6DEA-54FD-3921FDEF91A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469715" y="2487343"/>
            <a:ext cx="126087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1B643BD-4C89-F6E0-19C2-4B04A2E296C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469715" y="1777481"/>
            <a:ext cx="126087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AB3DBB8-993E-27F0-576D-1309B3C202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 rot="16200000">
            <a:off x="1443183" y="2542101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0" name="Text Placeholder 168">
            <a:extLst>
              <a:ext uri="{FF2B5EF4-FFF2-40B4-BE49-F238E27FC236}">
                <a16:creationId xmlns:a16="http://schemas.microsoft.com/office/drawing/2014/main" id="{3272C012-FE35-3352-0B41-526083DDFF0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714750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3561EA9-848A-B161-44DD-8B5B99124E6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4094085" y="4838192"/>
            <a:ext cx="126087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5FFA011-BFCC-A99F-8818-8AF6ED92EC6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4094085" y="4128330"/>
            <a:ext cx="126087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CD084A-A6D3-1D96-4C16-8D0433D19C8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3067552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2" name="Text Placeholder 168">
            <a:extLst>
              <a:ext uri="{FF2B5EF4-FFF2-40B4-BE49-F238E27FC236}">
                <a16:creationId xmlns:a16="http://schemas.microsoft.com/office/drawing/2014/main" id="{B4AC211C-918C-94A1-8AD9-FAD5867B2EB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5248275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B84FA82-C276-72B8-EC9F-5E8CCD8D53B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5718454" y="2487343"/>
            <a:ext cx="126087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36245FA-EEE2-C47F-C311-0A8FF803AFE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718454" y="1777481"/>
            <a:ext cx="126087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5943782-CFB9-E05D-77EE-A9257E7C116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4691922" y="2542101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1" name="Text Placeholder 168">
            <a:extLst>
              <a:ext uri="{FF2B5EF4-FFF2-40B4-BE49-F238E27FC236}">
                <a16:creationId xmlns:a16="http://schemas.microsoft.com/office/drawing/2014/main" id="{12F6E87A-7520-E807-1E18-3CEC7BE2A6C1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7143750" y="3632200"/>
            <a:ext cx="270000" cy="360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DC1C7E1-E49D-0D4D-DC9C-49C03EAC9418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7342822" y="4838192"/>
            <a:ext cx="1260871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214BD9B-326C-6E90-6FEA-8580E500429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7342822" y="4128330"/>
            <a:ext cx="1260871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F09F9CA-5514-6A9A-0917-E3DE5303651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6316290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21105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4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543A55-D241-78EE-3D8C-1BDF621FCD28}"/>
              </a:ext>
            </a:extLst>
          </p:cNvPr>
          <p:cNvCxnSpPr>
            <a:cxnSpLocks/>
          </p:cNvCxnSpPr>
          <p:nvPr userDrawn="1"/>
        </p:nvCxnSpPr>
        <p:spPr>
          <a:xfrm>
            <a:off x="440531" y="3823669"/>
            <a:ext cx="8262936" cy="0"/>
          </a:xfrm>
          <a:prstGeom prst="straightConnector1">
            <a:avLst/>
          </a:prstGeom>
          <a:ln w="38100" cap="rnd">
            <a:solidFill>
              <a:schemeClr val="accent5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C0482-25B0-66FD-403E-AC58B866E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5346" y="4838192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C50B986-01B8-30FE-1ADC-AB068703BD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5346" y="4128330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A92B5B-5BAC-146B-32EB-F3D930339FC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 rot="16200000">
            <a:off x="-181187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5" name="Text Placeholder 168">
            <a:extLst>
              <a:ext uri="{FF2B5EF4-FFF2-40B4-BE49-F238E27FC236}">
                <a16:creationId xmlns:a16="http://schemas.microsoft.com/office/drawing/2014/main" id="{0B19C6BF-3839-A4A7-AB2C-387A9E955F78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1981200" y="36450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4ABF171-F5FB-95D6-D557-22167CC7478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213421" y="2499850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7EB721C-7D57-2D66-3B50-692BC217A47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213421" y="1789988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2EC58A2-CC25-770E-9DC3-A38ECAA1212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 rot="16200000">
            <a:off x="1186889" y="2554608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4" name="Text Placeholder 168">
            <a:extLst>
              <a:ext uri="{FF2B5EF4-FFF2-40B4-BE49-F238E27FC236}">
                <a16:creationId xmlns:a16="http://schemas.microsoft.com/office/drawing/2014/main" id="{6D466CDF-E874-5C3F-A560-2C24B369150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314700" y="36323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94B3084-98C4-6296-6B6D-97EB3406829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3581497" y="4838192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613FBF-AFC6-DE81-8285-5B1C2E02F16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581497" y="4128330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BAAF04D-62AF-4228-9A5B-311BD243A2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 rot="16200000">
            <a:off x="2554965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B6EBAB72-AC4B-C7CF-CDE8-6C584A93A9F7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4657725" y="36450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22B9BC5-5866-BA38-15A8-8C6C92D7394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4876947" y="2499850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553C91A-E673-80D0-6367-D9E6EDE2FE6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4876947" y="1789988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A2E7440-3DAE-8CAC-91F3-759991DCC19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 rot="16200000">
            <a:off x="3850415" y="2554608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7371A1F4-A993-B1BF-A750-5F2131EB430E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6000750" y="36450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7A4FB97-CF47-A6ED-AFC3-F9E1E8A1E5E9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317649" y="4838192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098CD05-4730-BAD9-7E67-8548D9738991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6317649" y="4128330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95496AC-1552-EF02-5930-6D8F196BBD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 rot="16200000">
            <a:off x="5291116" y="4892950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6" name="Text Placeholder 168">
            <a:extLst>
              <a:ext uri="{FF2B5EF4-FFF2-40B4-BE49-F238E27FC236}">
                <a16:creationId xmlns:a16="http://schemas.microsoft.com/office/drawing/2014/main" id="{ECC8CAD4-96DD-DFAF-AA29-00AFACDD630C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334250" y="36450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556999F-2660-2E0A-9A48-A686C140A52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7540473" y="2499850"/>
            <a:ext cx="1159423" cy="10316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AAF9B49E-A9EF-6331-D3A6-16BB16393B2D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7540473" y="1789988"/>
            <a:ext cx="115942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C756DFB-E4FA-C6A8-C347-69974F163F6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 rot="16200000">
            <a:off x="6513941" y="2554608"/>
            <a:ext cx="1738360" cy="215399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4" name="Text Placeholder 168">
            <a:extLst>
              <a:ext uri="{FF2B5EF4-FFF2-40B4-BE49-F238E27FC236}">
                <a16:creationId xmlns:a16="http://schemas.microsoft.com/office/drawing/2014/main" id="{E9CDCE82-6CB8-A7B5-A950-748A7628D6FE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638175" y="3645078"/>
            <a:ext cx="270000" cy="36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623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D7D4AC-BCAD-5769-10CE-B3C5600AB4CA}"/>
              </a:ext>
            </a:extLst>
          </p:cNvPr>
          <p:cNvGrpSpPr/>
          <p:nvPr userDrawn="1"/>
        </p:nvGrpSpPr>
        <p:grpSpPr>
          <a:xfrm>
            <a:off x="3100712" y="3174414"/>
            <a:ext cx="2942576" cy="1307812"/>
            <a:chOff x="4134283" y="2771991"/>
            <a:chExt cx="3923434" cy="130781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2F50B38-1B10-8923-4333-D1F9008AE719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68888"/>
              <a:chExt cx="3923434" cy="1307812"/>
            </a:xfrm>
          </p:grpSpPr>
          <p:sp>
            <p:nvSpPr>
              <p:cNvPr id="18" name="Arc 47">
                <a:extLst>
                  <a:ext uri="{FF2B5EF4-FFF2-40B4-BE49-F238E27FC236}">
                    <a16:creationId xmlns:a16="http://schemas.microsoft.com/office/drawing/2014/main" id="{53D12993-8DA4-76E5-FF34-29883635B6B2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9" name="Arc 48">
                <a:extLst>
                  <a:ext uri="{FF2B5EF4-FFF2-40B4-BE49-F238E27FC236}">
                    <a16:creationId xmlns:a16="http://schemas.microsoft.com/office/drawing/2014/main" id="{57608E95-6E44-2EEF-E99E-1F497CF6E911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0" name="Arc 49">
                <a:extLst>
                  <a:ext uri="{FF2B5EF4-FFF2-40B4-BE49-F238E27FC236}">
                    <a16:creationId xmlns:a16="http://schemas.microsoft.com/office/drawing/2014/main" id="{B0933033-333B-AEFF-3DD3-E5C3D050A372}"/>
                  </a:ext>
                </a:extLst>
              </p:cNvPr>
              <p:cNvSpPr/>
              <p:nvPr userDrawn="1"/>
            </p:nvSpPr>
            <p:spPr>
              <a:xfrm>
                <a:off x="6749906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C8069F-2F11-2B81-4C04-90E9E467E9C1}"/>
                </a:ext>
              </a:extLst>
            </p:cNvPr>
            <p:cNvGrpSpPr/>
            <p:nvPr userDrawn="1"/>
          </p:nvGrpSpPr>
          <p:grpSpPr>
            <a:xfrm>
              <a:off x="4134283" y="2771991"/>
              <a:ext cx="3923434" cy="1307812"/>
              <a:chOff x="4134283" y="2775094"/>
              <a:chExt cx="3923434" cy="1307812"/>
            </a:xfrm>
          </p:grpSpPr>
          <p:sp>
            <p:nvSpPr>
              <p:cNvPr id="14" name="Arc 13">
                <a:extLst>
                  <a:ext uri="{FF2B5EF4-FFF2-40B4-BE49-F238E27FC236}">
                    <a16:creationId xmlns:a16="http://schemas.microsoft.com/office/drawing/2014/main" id="{834BA12C-301A-4F40-7DED-E63D9C0011FE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ADA2D66E-D2E4-1ACD-A358-E5625C39CC87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A047FE98-6EB9-494C-ED7E-F41B472428A7}"/>
                  </a:ext>
                </a:extLst>
              </p:cNvPr>
              <p:cNvSpPr/>
              <p:nvPr userDrawn="1"/>
            </p:nvSpPr>
            <p:spPr>
              <a:xfrm>
                <a:off x="6749906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168">
            <a:extLst>
              <a:ext uri="{FF2B5EF4-FFF2-40B4-BE49-F238E27FC236}">
                <a16:creationId xmlns:a16="http://schemas.microsoft.com/office/drawing/2014/main" id="{A2DEF8EA-0150-4590-9F27-095E9EDA75BD}"/>
              </a:ext>
            </a:extLst>
          </p:cNvPr>
          <p:cNvSpPr>
            <a:spLocks noGrp="1" noChangeAspect="1"/>
          </p:cNvSpPr>
          <p:nvPr>
            <p:ph type="body" sz="quarter" idx="66" hasCustomPrompt="1"/>
          </p:nvPr>
        </p:nvSpPr>
        <p:spPr>
          <a:xfrm>
            <a:off x="3532445" y="3097722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8F6B1D-4DCA-64CC-37E2-93E3E1C27A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0532" y="2604092"/>
            <a:ext cx="2612231" cy="812890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021618B-4EB6-1383-0324-FDB1CA8A6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0532" y="1894230"/>
            <a:ext cx="2612231" cy="676285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5" name="Text Placeholder 168">
            <a:extLst>
              <a:ext uri="{FF2B5EF4-FFF2-40B4-BE49-F238E27FC236}">
                <a16:creationId xmlns:a16="http://schemas.microsoft.com/office/drawing/2014/main" id="{3D2E7D44-6556-4F59-3B1C-3F00E68C7EA3}"/>
              </a:ext>
            </a:extLst>
          </p:cNvPr>
          <p:cNvSpPr>
            <a:spLocks noGrp="1" noChangeAspect="1"/>
          </p:cNvSpPr>
          <p:nvPr>
            <p:ph type="body" sz="quarter" idx="69" hasCustomPrompt="1"/>
          </p:nvPr>
        </p:nvSpPr>
        <p:spPr>
          <a:xfrm>
            <a:off x="4515652" y="4410226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5E6ECB60-A36C-4011-0499-2A4AA371C7E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059906" y="5459677"/>
            <a:ext cx="3024188" cy="81412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9BA2FFC-C51E-7BB7-C8D4-A4E7F43184D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059906" y="4749815"/>
            <a:ext cx="3024188" cy="67628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912D3336-39A4-7E1A-3485-6F93CC6111DE}"/>
              </a:ext>
            </a:extLst>
          </p:cNvPr>
          <p:cNvSpPr>
            <a:spLocks noGrp="1" noChangeAspect="1"/>
          </p:cNvSpPr>
          <p:nvPr>
            <p:ph type="body" sz="quarter" idx="68" hasCustomPrompt="1"/>
          </p:nvPr>
        </p:nvSpPr>
        <p:spPr>
          <a:xfrm>
            <a:off x="5498858" y="3097722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594B69F-7452-01A9-4AE8-1E70B584D587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6091237" y="2608490"/>
            <a:ext cx="2612230" cy="81289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D1C0592-1CAF-49DB-43F0-7369AE9E2410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6091237" y="1898628"/>
            <a:ext cx="2612230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BA08B14-D12D-E3B4-766E-E52B64E79D7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113945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9495DDD-649B-4773-CF09-8E3CE90FA8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097151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4BD58244-CB74-A266-F261-3C99E0732BC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080358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3583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6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28D7362-02BF-C07E-E17F-9AC7882852E1}"/>
              </a:ext>
            </a:extLst>
          </p:cNvPr>
          <p:cNvGrpSpPr/>
          <p:nvPr userDrawn="1"/>
        </p:nvGrpSpPr>
        <p:grpSpPr>
          <a:xfrm>
            <a:off x="2610284" y="3174414"/>
            <a:ext cx="3923433" cy="1307812"/>
            <a:chOff x="4134283" y="3357980"/>
            <a:chExt cx="5231244" cy="130781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FDC7F4C-5E59-6E8D-A95C-FCF70D021ECE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68888"/>
              <a:chExt cx="2615622" cy="1307812"/>
            </a:xfrm>
          </p:grpSpPr>
          <p:sp>
            <p:nvSpPr>
              <p:cNvPr id="25" name="Arc 47">
                <a:extLst>
                  <a:ext uri="{FF2B5EF4-FFF2-40B4-BE49-F238E27FC236}">
                    <a16:creationId xmlns:a16="http://schemas.microsoft.com/office/drawing/2014/main" id="{6981EA21-DF44-EE28-F042-BBEA4F005215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9" name="Arc 48">
                <a:extLst>
                  <a:ext uri="{FF2B5EF4-FFF2-40B4-BE49-F238E27FC236}">
                    <a16:creationId xmlns:a16="http://schemas.microsoft.com/office/drawing/2014/main" id="{A8530B76-822E-793A-0601-7A1F18EFF7CE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037EA92-5C96-2DFD-35BB-83F4F4F242E3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68888"/>
              <a:chExt cx="2615622" cy="1307812"/>
            </a:xfrm>
          </p:grpSpPr>
          <p:sp>
            <p:nvSpPr>
              <p:cNvPr id="20" name="Arc 47">
                <a:extLst>
                  <a:ext uri="{FF2B5EF4-FFF2-40B4-BE49-F238E27FC236}">
                    <a16:creationId xmlns:a16="http://schemas.microsoft.com/office/drawing/2014/main" id="{1DC38CE9-78E0-89D8-7EFD-4E0EA66C994E}"/>
                  </a:ext>
                </a:extLst>
              </p:cNvPr>
              <p:cNvSpPr/>
              <p:nvPr userDrawn="1"/>
            </p:nvSpPr>
            <p:spPr>
              <a:xfrm>
                <a:off x="4134283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21" name="Arc 48">
                <a:extLst>
                  <a:ext uri="{FF2B5EF4-FFF2-40B4-BE49-F238E27FC236}">
                    <a16:creationId xmlns:a16="http://schemas.microsoft.com/office/drawing/2014/main" id="{623955D8-4649-B4EA-A992-52AD733DC595}"/>
                  </a:ext>
                </a:extLst>
              </p:cNvPr>
              <p:cNvSpPr/>
              <p:nvPr userDrawn="1"/>
            </p:nvSpPr>
            <p:spPr>
              <a:xfrm flipV="1">
                <a:off x="5442094" y="2768888"/>
                <a:ext cx="1307811" cy="1307812"/>
              </a:xfrm>
              <a:prstGeom prst="ellips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41B74A-50C0-154A-0DED-071E1BF034A4}"/>
                </a:ext>
              </a:extLst>
            </p:cNvPr>
            <p:cNvGrpSpPr/>
            <p:nvPr userDrawn="1"/>
          </p:nvGrpSpPr>
          <p:grpSpPr>
            <a:xfrm>
              <a:off x="4134283" y="3357980"/>
              <a:ext cx="2615622" cy="1307812"/>
              <a:chOff x="4134283" y="2775094"/>
              <a:chExt cx="2615622" cy="1307812"/>
            </a:xfrm>
          </p:grpSpPr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C389CF38-804A-5F27-43EE-E3247E270AB6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2E729425-7630-5481-4CB2-4EF62E9657F1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C5C3AA1-D0AA-85DA-FF23-1A92134AE264}"/>
                </a:ext>
              </a:extLst>
            </p:cNvPr>
            <p:cNvGrpSpPr/>
            <p:nvPr userDrawn="1"/>
          </p:nvGrpSpPr>
          <p:grpSpPr>
            <a:xfrm>
              <a:off x="6749905" y="3357980"/>
              <a:ext cx="2615622" cy="1307812"/>
              <a:chOff x="4134283" y="2775094"/>
              <a:chExt cx="2615622" cy="1307812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E26A4C22-DEAB-E113-E906-E22318B0ECBD}"/>
                  </a:ext>
                </a:extLst>
              </p:cNvPr>
              <p:cNvSpPr/>
              <p:nvPr userDrawn="1"/>
            </p:nvSpPr>
            <p:spPr>
              <a:xfrm>
                <a:off x="4134283" y="2775094"/>
                <a:ext cx="1307811" cy="1307812"/>
              </a:xfrm>
              <a:prstGeom prst="arc">
                <a:avLst>
                  <a:gd name="adj1" fmla="val 10792152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7" name="Arc 16">
                <a:extLst>
                  <a:ext uri="{FF2B5EF4-FFF2-40B4-BE49-F238E27FC236}">
                    <a16:creationId xmlns:a16="http://schemas.microsoft.com/office/drawing/2014/main" id="{566C6B77-E985-BE92-88F6-679404F2FE3E}"/>
                  </a:ext>
                </a:extLst>
              </p:cNvPr>
              <p:cNvSpPr/>
              <p:nvPr userDrawn="1"/>
            </p:nvSpPr>
            <p:spPr>
              <a:xfrm flipV="1">
                <a:off x="5442094" y="2775094"/>
                <a:ext cx="1307811" cy="1307812"/>
              </a:xfrm>
              <a:prstGeom prst="arc">
                <a:avLst>
                  <a:gd name="adj1" fmla="val 10790197"/>
                  <a:gd name="adj2" fmla="val 0"/>
                </a:avLst>
              </a:prstGeom>
              <a:ln w="57150" cap="rnd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F6A2954E-AF4E-6C79-2829-BBEF300CD94C}"/>
              </a:ext>
            </a:extLst>
          </p:cNvPr>
          <p:cNvSpPr>
            <a:spLocks noGrp="1" noChangeAspect="1"/>
          </p:cNvSpPr>
          <p:nvPr>
            <p:ph type="body" sz="quarter" idx="73" hasCustomPrompt="1"/>
          </p:nvPr>
        </p:nvSpPr>
        <p:spPr>
          <a:xfrm>
            <a:off x="3050858" y="3102414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C0482-25B0-66FD-403E-AC58B866E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9755" y="3768012"/>
            <a:ext cx="1950242" cy="897962"/>
          </a:xfrm>
        </p:spPr>
        <p:txBody>
          <a:bodyPr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C50B986-01B8-30FE-1ADC-AB068703BD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755" y="3058149"/>
            <a:ext cx="1950242" cy="676285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A92B5B-5BAC-146B-32EB-F3D930339FC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623883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7B77273D-969B-42F3-9E73-0FDF3C9E946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3066985" y="5375838"/>
            <a:ext cx="2024990" cy="89796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50C19D29-370D-9E64-E0C9-491C8EAC188C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3066985" y="4665975"/>
            <a:ext cx="2024990" cy="67628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DB913B1-CFA8-B975-B51F-DF5FE043D40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607628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2" name="Text Placeholder 168">
            <a:extLst>
              <a:ext uri="{FF2B5EF4-FFF2-40B4-BE49-F238E27FC236}">
                <a16:creationId xmlns:a16="http://schemas.microsoft.com/office/drawing/2014/main" id="{9222CF0E-8064-DC68-E99B-C241EA82817E}"/>
              </a:ext>
            </a:extLst>
          </p:cNvPr>
          <p:cNvSpPr>
            <a:spLocks noGrp="1" noChangeAspect="1"/>
          </p:cNvSpPr>
          <p:nvPr>
            <p:ph type="body" sz="quarter" idx="71" hasCustomPrompt="1"/>
          </p:nvPr>
        </p:nvSpPr>
        <p:spPr>
          <a:xfrm>
            <a:off x="5009811" y="3102414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2C8A5821-7348-6871-C0F2-452D64D850C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4059105" y="2163253"/>
            <a:ext cx="2024990" cy="897962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E0C5884F-82A3-5392-CC0D-D16FB2F3DFC7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4059105" y="1453390"/>
            <a:ext cx="2024990" cy="676285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2A50820B-D02A-A9D1-0A8C-4E13D9E2F900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591372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F78B4532-94A3-5B27-BA23-966D08CF8B17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6753224" y="3768012"/>
            <a:ext cx="1950243" cy="89796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B665FF46-0199-2613-34CB-7FF8F2088AEF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753224" y="3058149"/>
            <a:ext cx="1950243" cy="676285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3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04BA9D07-622D-3E81-D8FA-0B57E6E1183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575117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971E2DE3-791D-7ADB-8CAE-3E625C3EB100}"/>
              </a:ext>
            </a:extLst>
          </p:cNvPr>
          <p:cNvSpPr>
            <a:spLocks noGrp="1" noChangeAspect="1"/>
          </p:cNvSpPr>
          <p:nvPr>
            <p:ph type="body" sz="quarter" idx="72" hasCustomPrompt="1"/>
          </p:nvPr>
        </p:nvSpPr>
        <p:spPr>
          <a:xfrm>
            <a:off x="4030334" y="4410226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4" name="Text Placeholder 168">
            <a:extLst>
              <a:ext uri="{FF2B5EF4-FFF2-40B4-BE49-F238E27FC236}">
                <a16:creationId xmlns:a16="http://schemas.microsoft.com/office/drawing/2014/main" id="{04B7A768-29B3-4CA8-EB33-39C60D8329E9}"/>
              </a:ext>
            </a:extLst>
          </p:cNvPr>
          <p:cNvSpPr>
            <a:spLocks noGrp="1" noChangeAspect="1"/>
          </p:cNvSpPr>
          <p:nvPr>
            <p:ph type="body" sz="quarter" idx="70" hasCustomPrompt="1"/>
          </p:nvPr>
        </p:nvSpPr>
        <p:spPr>
          <a:xfrm>
            <a:off x="5989287" y="4414810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40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7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7F2A61-7BDE-3D16-9950-06A9D3D9C468}"/>
              </a:ext>
            </a:extLst>
          </p:cNvPr>
          <p:cNvGrpSpPr/>
          <p:nvPr userDrawn="1"/>
        </p:nvGrpSpPr>
        <p:grpSpPr>
          <a:xfrm>
            <a:off x="2119855" y="3174414"/>
            <a:ext cx="4904291" cy="1307812"/>
            <a:chOff x="3480378" y="3357980"/>
            <a:chExt cx="6539055" cy="1307812"/>
          </a:xfrm>
        </p:grpSpPr>
        <p:sp>
          <p:nvSpPr>
            <p:cNvPr id="14" name="Arc 47">
              <a:extLst>
                <a:ext uri="{FF2B5EF4-FFF2-40B4-BE49-F238E27FC236}">
                  <a16:creationId xmlns:a16="http://schemas.microsoft.com/office/drawing/2014/main" id="{5279033E-FBF6-4913-21CB-0438500C8224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7" name="Arc 47">
              <a:extLst>
                <a:ext uri="{FF2B5EF4-FFF2-40B4-BE49-F238E27FC236}">
                  <a16:creationId xmlns:a16="http://schemas.microsoft.com/office/drawing/2014/main" id="{2119E5D8-FA04-350E-7C6D-303BCB363203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1" name="Arc 48">
              <a:extLst>
                <a:ext uri="{FF2B5EF4-FFF2-40B4-BE49-F238E27FC236}">
                  <a16:creationId xmlns:a16="http://schemas.microsoft.com/office/drawing/2014/main" id="{049633F0-F250-CC27-33FE-31E2D1C634D2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5" name="Arc 47">
              <a:extLst>
                <a:ext uri="{FF2B5EF4-FFF2-40B4-BE49-F238E27FC236}">
                  <a16:creationId xmlns:a16="http://schemas.microsoft.com/office/drawing/2014/main" id="{2DDC6E8A-8B3A-37C1-2ABE-DA9340F1F98C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9" name="Arc 48">
              <a:extLst>
                <a:ext uri="{FF2B5EF4-FFF2-40B4-BE49-F238E27FC236}">
                  <a16:creationId xmlns:a16="http://schemas.microsoft.com/office/drawing/2014/main" id="{2992A0CF-D4EF-7D82-C934-FC7339F4557E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3" name="Arc 32">
              <a:extLst>
                <a:ext uri="{FF2B5EF4-FFF2-40B4-BE49-F238E27FC236}">
                  <a16:creationId xmlns:a16="http://schemas.microsoft.com/office/drawing/2014/main" id="{8A13241C-91C5-D635-041E-5A7BBC6E9369}"/>
                </a:ext>
              </a:extLst>
            </p:cNvPr>
            <p:cNvSpPr/>
            <p:nvPr userDrawn="1"/>
          </p:nvSpPr>
          <p:spPr>
            <a:xfrm>
              <a:off x="3480378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4" name="Arc 33">
              <a:extLst>
                <a:ext uri="{FF2B5EF4-FFF2-40B4-BE49-F238E27FC236}">
                  <a16:creationId xmlns:a16="http://schemas.microsoft.com/office/drawing/2014/main" id="{9C7AAC71-7645-122F-069F-AD021AD93828}"/>
                </a:ext>
              </a:extLst>
            </p:cNvPr>
            <p:cNvSpPr/>
            <p:nvPr userDrawn="1"/>
          </p:nvSpPr>
          <p:spPr>
            <a:xfrm flipV="1">
              <a:off x="4788189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5" name="Arc 34">
              <a:extLst>
                <a:ext uri="{FF2B5EF4-FFF2-40B4-BE49-F238E27FC236}">
                  <a16:creationId xmlns:a16="http://schemas.microsoft.com/office/drawing/2014/main" id="{E14F4A34-EF57-5A5E-FADB-8C667FAE824E}"/>
                </a:ext>
              </a:extLst>
            </p:cNvPr>
            <p:cNvSpPr/>
            <p:nvPr userDrawn="1"/>
          </p:nvSpPr>
          <p:spPr>
            <a:xfrm>
              <a:off x="6096000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6" name="Arc 35">
              <a:extLst>
                <a:ext uri="{FF2B5EF4-FFF2-40B4-BE49-F238E27FC236}">
                  <a16:creationId xmlns:a16="http://schemas.microsoft.com/office/drawing/2014/main" id="{6B9EB870-B90D-FD29-5A44-A8CB244B49D2}"/>
                </a:ext>
              </a:extLst>
            </p:cNvPr>
            <p:cNvSpPr/>
            <p:nvPr userDrawn="1"/>
          </p:nvSpPr>
          <p:spPr>
            <a:xfrm flipV="1">
              <a:off x="7403811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7" name="Arc 36">
              <a:extLst>
                <a:ext uri="{FF2B5EF4-FFF2-40B4-BE49-F238E27FC236}">
                  <a16:creationId xmlns:a16="http://schemas.microsoft.com/office/drawing/2014/main" id="{65BAF49C-E33D-C889-4A47-B67A2459AD74}"/>
                </a:ext>
              </a:extLst>
            </p:cNvPr>
            <p:cNvSpPr/>
            <p:nvPr userDrawn="1"/>
          </p:nvSpPr>
          <p:spPr>
            <a:xfrm>
              <a:off x="871162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13" name="Text Placeholder 168">
            <a:extLst>
              <a:ext uri="{FF2B5EF4-FFF2-40B4-BE49-F238E27FC236}">
                <a16:creationId xmlns:a16="http://schemas.microsoft.com/office/drawing/2014/main" id="{53AFA603-B01C-1470-9C66-56252D67177B}"/>
              </a:ext>
            </a:extLst>
          </p:cNvPr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555951" y="3103184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673DB38-7469-887F-D2D2-F1C143962C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71513" y="2095844"/>
            <a:ext cx="1476876" cy="83900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5F8D5B9-E1AB-A39A-E163-E12D5DAD00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71513" y="1513537"/>
            <a:ext cx="1476876" cy="54872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79D3E1B-2023-99F8-0D4D-3ADEBB7721C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137451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6219942D-B77F-9598-5103-C482F53B9C2B}"/>
              </a:ext>
            </a:extLst>
          </p:cNvPr>
          <p:cNvSpPr>
            <a:spLocks noGrp="1" noChangeAspect="1"/>
          </p:cNvSpPr>
          <p:nvPr>
            <p:ph type="body" sz="quarter" idx="74" hasCustomPrompt="1"/>
          </p:nvPr>
        </p:nvSpPr>
        <p:spPr>
          <a:xfrm>
            <a:off x="3536976" y="4410226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5681964-28FF-6DEA-54FD-3921FDEF91A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852538" y="5434792"/>
            <a:ext cx="1476876" cy="83900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F1B643BD-4C89-F6E0-19C2-4B04A2E296C8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852538" y="4852485"/>
            <a:ext cx="1476876" cy="54872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AB3DBB8-993E-27F0-576D-1309B3C202D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118476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0" name="Text Placeholder 168">
            <a:extLst>
              <a:ext uri="{FF2B5EF4-FFF2-40B4-BE49-F238E27FC236}">
                <a16:creationId xmlns:a16="http://schemas.microsoft.com/office/drawing/2014/main" id="{3272C012-FE35-3352-0B41-526083DDFF00}"/>
              </a:ext>
            </a:extLst>
          </p:cNvPr>
          <p:cNvSpPr>
            <a:spLocks noGrp="1" noChangeAspect="1"/>
          </p:cNvSpPr>
          <p:nvPr>
            <p:ph type="body" sz="quarter" idx="75" hasCustomPrompt="1"/>
          </p:nvPr>
        </p:nvSpPr>
        <p:spPr>
          <a:xfrm>
            <a:off x="4518001" y="3103184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E3561EA9-848A-B161-44DD-8B5B99124E62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3833563" y="2093037"/>
            <a:ext cx="1476876" cy="83900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5FFA011-BFCC-A99F-8818-8AF6ED92EC6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833563" y="1510730"/>
            <a:ext cx="1476876" cy="54872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73CD084A-A6D3-1D96-4C16-8D0433D19C85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099501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2" name="Text Placeholder 168">
            <a:extLst>
              <a:ext uri="{FF2B5EF4-FFF2-40B4-BE49-F238E27FC236}">
                <a16:creationId xmlns:a16="http://schemas.microsoft.com/office/drawing/2014/main" id="{B4AC211C-918C-94A1-8AD9-FAD5867B2EB2}"/>
              </a:ext>
            </a:extLst>
          </p:cNvPr>
          <p:cNvSpPr>
            <a:spLocks noGrp="1" noChangeAspect="1"/>
          </p:cNvSpPr>
          <p:nvPr>
            <p:ph type="body" sz="quarter" idx="77" hasCustomPrompt="1"/>
          </p:nvPr>
        </p:nvSpPr>
        <p:spPr>
          <a:xfrm>
            <a:off x="5499026" y="4410226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5B84FA82-C276-72B8-EC9F-5E8CCD8D53B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4814588" y="5434792"/>
            <a:ext cx="1476876" cy="83900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736245FA-EEE2-C47F-C311-0A8FF803AFE3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4814588" y="4852485"/>
            <a:ext cx="1476876" cy="54872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C5943782-CFB9-E05D-77EE-A9257E7C116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080526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11" name="Text Placeholder 168">
            <a:extLst>
              <a:ext uri="{FF2B5EF4-FFF2-40B4-BE49-F238E27FC236}">
                <a16:creationId xmlns:a16="http://schemas.microsoft.com/office/drawing/2014/main" id="{12F6E87A-7520-E807-1E18-3CEC7BE2A6C1}"/>
              </a:ext>
            </a:extLst>
          </p:cNvPr>
          <p:cNvSpPr>
            <a:spLocks noGrp="1" noChangeAspect="1"/>
          </p:cNvSpPr>
          <p:nvPr>
            <p:ph type="body" sz="quarter" idx="76" hasCustomPrompt="1"/>
          </p:nvPr>
        </p:nvSpPr>
        <p:spPr>
          <a:xfrm>
            <a:off x="6480050" y="3103184"/>
            <a:ext cx="108000" cy="144000"/>
          </a:xfrm>
          <a:prstGeom prst="ellipse">
            <a:avLst/>
          </a:prstGeom>
          <a:solidFill>
            <a:schemeClr val="accent5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3DC1C7E1-E49D-0D4D-DC9C-49C03EAC9418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795612" y="2093037"/>
            <a:ext cx="1476876" cy="83900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bg1">
                    <a:lumMod val="8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A214BD9B-326C-6E90-6FEA-8580E500429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5795612" y="1510730"/>
            <a:ext cx="1476876" cy="548729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0F09F9CA-5514-6A9A-0917-E3DE5303651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6061550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</p:spTree>
    <p:extLst>
      <p:ext uri="{BB962C8B-B14F-4D97-AF65-F5344CB8AC3E}">
        <p14:creationId xmlns:p14="http://schemas.microsoft.com/office/powerpoint/2010/main" val="9282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122" userDrawn="1">
          <p15:clr>
            <a:srgbClr val="FBAE40"/>
          </p15:clr>
        </p15:guide>
        <p15:guide id="2" pos="1638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I60V8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3946473-57B7-639E-E190-787684284094}"/>
              </a:ext>
            </a:extLst>
          </p:cNvPr>
          <p:cNvGrpSpPr/>
          <p:nvPr userDrawn="1"/>
        </p:nvGrpSpPr>
        <p:grpSpPr>
          <a:xfrm>
            <a:off x="1629425" y="3174414"/>
            <a:ext cx="5885150" cy="1307812"/>
            <a:chOff x="2105892" y="3357980"/>
            <a:chExt cx="7846866" cy="1307812"/>
          </a:xfrm>
        </p:grpSpPr>
        <p:sp>
          <p:nvSpPr>
            <p:cNvPr id="11" name="Arc 48">
              <a:extLst>
                <a:ext uri="{FF2B5EF4-FFF2-40B4-BE49-F238E27FC236}">
                  <a16:creationId xmlns:a16="http://schemas.microsoft.com/office/drawing/2014/main" id="{E3B3A3C4-DEBB-50D3-E93D-B9A6583F1E84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5" name="Arc 47">
              <a:extLst>
                <a:ext uri="{FF2B5EF4-FFF2-40B4-BE49-F238E27FC236}">
                  <a16:creationId xmlns:a16="http://schemas.microsoft.com/office/drawing/2014/main" id="{59B7CDF8-06BD-62E3-B5B7-D6801A4F7A38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19" name="Arc 47">
              <a:extLst>
                <a:ext uri="{FF2B5EF4-FFF2-40B4-BE49-F238E27FC236}">
                  <a16:creationId xmlns:a16="http://schemas.microsoft.com/office/drawing/2014/main" id="{3E1D6903-9A6E-D758-7431-DBEF0E50F82C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26" name="Arc 48">
              <a:extLst>
                <a:ext uri="{FF2B5EF4-FFF2-40B4-BE49-F238E27FC236}">
                  <a16:creationId xmlns:a16="http://schemas.microsoft.com/office/drawing/2014/main" id="{8903CE56-5731-8F14-B0A9-0C31EAAE0A5A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0" name="Arc 47">
              <a:extLst>
                <a:ext uri="{FF2B5EF4-FFF2-40B4-BE49-F238E27FC236}">
                  <a16:creationId xmlns:a16="http://schemas.microsoft.com/office/drawing/2014/main" id="{27348CAF-4443-E7C9-2041-4C3AA4397B14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7" name="Arc 48">
              <a:extLst>
                <a:ext uri="{FF2B5EF4-FFF2-40B4-BE49-F238E27FC236}">
                  <a16:creationId xmlns:a16="http://schemas.microsoft.com/office/drawing/2014/main" id="{50EFCDBF-767B-68EC-94BE-4F29CE96DFBE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ellips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77BBDE90-C5C8-AF49-6C8D-EB9CDD4963DF}"/>
                </a:ext>
              </a:extLst>
            </p:cNvPr>
            <p:cNvSpPr/>
            <p:nvPr userDrawn="1"/>
          </p:nvSpPr>
          <p:spPr>
            <a:xfrm>
              <a:off x="2105892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9DC4211B-6267-3783-353E-F51D0C592CD8}"/>
                </a:ext>
              </a:extLst>
            </p:cNvPr>
            <p:cNvSpPr/>
            <p:nvPr userDrawn="1"/>
          </p:nvSpPr>
          <p:spPr>
            <a:xfrm flipV="1">
              <a:off x="3413703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CC9A8F75-5D82-3AFD-6D18-7949718F0487}"/>
                </a:ext>
              </a:extLst>
            </p:cNvPr>
            <p:cNvSpPr/>
            <p:nvPr userDrawn="1"/>
          </p:nvSpPr>
          <p:spPr>
            <a:xfrm>
              <a:off x="4721514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4BE4514E-4D6A-8E9D-75CC-0AFB06BA4859}"/>
                </a:ext>
              </a:extLst>
            </p:cNvPr>
            <p:cNvSpPr/>
            <p:nvPr userDrawn="1"/>
          </p:nvSpPr>
          <p:spPr>
            <a:xfrm flipV="1">
              <a:off x="6029325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2" name="Arc 41">
              <a:extLst>
                <a:ext uri="{FF2B5EF4-FFF2-40B4-BE49-F238E27FC236}">
                  <a16:creationId xmlns:a16="http://schemas.microsoft.com/office/drawing/2014/main" id="{A478C5DF-4DC1-BDE6-F3D6-359DA253264D}"/>
                </a:ext>
              </a:extLst>
            </p:cNvPr>
            <p:cNvSpPr/>
            <p:nvPr userDrawn="1"/>
          </p:nvSpPr>
          <p:spPr>
            <a:xfrm>
              <a:off x="7337136" y="3357980"/>
              <a:ext cx="1307811" cy="1307812"/>
            </a:xfrm>
            <a:prstGeom prst="arc">
              <a:avLst>
                <a:gd name="adj1" fmla="val 10792152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8D844093-DEEF-B4AB-340C-552F3758031A}"/>
                </a:ext>
              </a:extLst>
            </p:cNvPr>
            <p:cNvSpPr/>
            <p:nvPr userDrawn="1"/>
          </p:nvSpPr>
          <p:spPr>
            <a:xfrm flipV="1">
              <a:off x="8644947" y="3357980"/>
              <a:ext cx="1307811" cy="1307812"/>
            </a:xfrm>
            <a:prstGeom prst="arc">
              <a:avLst>
                <a:gd name="adj1" fmla="val 10790197"/>
                <a:gd name="adj2" fmla="val 0"/>
              </a:avLst>
            </a:prstGeom>
            <a:ln w="5715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350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6BC0482-25B0-66FD-403E-AC58B866ED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78142" y="2130062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9C50B986-01B8-30FE-1ADC-AB068703BD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78142" y="1547127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B2A92B5B-5BAC-146B-32EB-F3D930339FC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647125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5" name="Text Placeholder 168">
            <a:extLst>
              <a:ext uri="{FF2B5EF4-FFF2-40B4-BE49-F238E27FC236}">
                <a16:creationId xmlns:a16="http://schemas.microsoft.com/office/drawing/2014/main" id="{0B19C6BF-3839-A4A7-AB2C-387A9E955F78}"/>
              </a:ext>
            </a:extLst>
          </p:cNvPr>
          <p:cNvSpPr>
            <a:spLocks noGrp="1" noChangeAspect="1"/>
          </p:cNvSpPr>
          <p:nvPr>
            <p:ph type="body" sz="quarter" idx="82" hasCustomPrompt="1"/>
          </p:nvPr>
        </p:nvSpPr>
        <p:spPr>
          <a:xfrm>
            <a:off x="3046749" y="4410226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4ABF171-F5FB-95D6-D557-22167CC7478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360052" y="5361861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7EB721C-7D57-2D66-3B50-692BC217A47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2360052" y="4778926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2EC58A2-CC25-770E-9DC3-A38ECAA1212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628029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4" name="Text Placeholder 168">
            <a:extLst>
              <a:ext uri="{FF2B5EF4-FFF2-40B4-BE49-F238E27FC236}">
                <a16:creationId xmlns:a16="http://schemas.microsoft.com/office/drawing/2014/main" id="{6D466CDF-E874-5C3F-A560-2C24B3691507}"/>
              </a:ext>
            </a:extLst>
          </p:cNvPr>
          <p:cNvSpPr>
            <a:spLocks noGrp="1" noChangeAspect="1"/>
          </p:cNvSpPr>
          <p:nvPr>
            <p:ph type="body" sz="quarter" idx="81" hasCustomPrompt="1"/>
          </p:nvPr>
        </p:nvSpPr>
        <p:spPr>
          <a:xfrm>
            <a:off x="4027644" y="3106163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94B3084-98C4-6296-6B6D-97EB3406829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3341962" y="2126795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6613FBF-AFC6-DE81-8285-5B1C2E02F16B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3341962" y="1543860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4BAAF04D-62AF-4228-9A5B-311BD243A2B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608933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9" name="Text Placeholder 168">
            <a:extLst>
              <a:ext uri="{FF2B5EF4-FFF2-40B4-BE49-F238E27FC236}">
                <a16:creationId xmlns:a16="http://schemas.microsoft.com/office/drawing/2014/main" id="{B6EBAB72-AC4B-C7CF-CDE8-6C584A93A9F7}"/>
              </a:ext>
            </a:extLst>
          </p:cNvPr>
          <p:cNvSpPr>
            <a:spLocks noGrp="1" noChangeAspect="1"/>
          </p:cNvSpPr>
          <p:nvPr>
            <p:ph type="body" sz="quarter" idx="80" hasCustomPrompt="1"/>
          </p:nvPr>
        </p:nvSpPr>
        <p:spPr>
          <a:xfrm>
            <a:off x="5008539" y="4410226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C22B9BC5-5866-BA38-15A8-8C6C92D7394E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4323871" y="5364254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9553C91A-E673-80D0-6367-D9E6EDE2FE61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4323871" y="4781319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EA2E7440-3DAE-8CAC-91F3-759991DCC19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4589837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8" name="Text Placeholder 168">
            <a:extLst>
              <a:ext uri="{FF2B5EF4-FFF2-40B4-BE49-F238E27FC236}">
                <a16:creationId xmlns:a16="http://schemas.microsoft.com/office/drawing/2014/main" id="{7371A1F4-A993-B1BF-A750-5F2131EB430E}"/>
              </a:ext>
            </a:extLst>
          </p:cNvPr>
          <p:cNvSpPr>
            <a:spLocks noGrp="1" noChangeAspect="1"/>
          </p:cNvSpPr>
          <p:nvPr>
            <p:ph type="body" sz="quarter" idx="79" hasCustomPrompt="1"/>
          </p:nvPr>
        </p:nvSpPr>
        <p:spPr>
          <a:xfrm>
            <a:off x="5989434" y="3106163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B7A4FB97-CF47-A6ED-AFC3-F9E1E8A1E5E9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5305781" y="2125655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1098CD05-4730-BAD9-7E67-8548D9738991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5305781" y="1542719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895496AC-1552-EF02-5930-6D8F196BBDA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5570741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36" name="Text Placeholder 168">
            <a:extLst>
              <a:ext uri="{FF2B5EF4-FFF2-40B4-BE49-F238E27FC236}">
                <a16:creationId xmlns:a16="http://schemas.microsoft.com/office/drawing/2014/main" id="{ECC8CAD4-96DD-DFAF-AA29-00AFACDD630C}"/>
              </a:ext>
            </a:extLst>
          </p:cNvPr>
          <p:cNvSpPr>
            <a:spLocks noGrp="1" noChangeAspect="1"/>
          </p:cNvSpPr>
          <p:nvPr>
            <p:ph type="body" sz="quarter" idx="83" hasCustomPrompt="1"/>
          </p:nvPr>
        </p:nvSpPr>
        <p:spPr>
          <a:xfrm>
            <a:off x="6970328" y="4410226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C556999F-2660-2E0A-9A48-A686C140A52C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6287689" y="5361861"/>
            <a:ext cx="1489484" cy="886683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lnSpc>
                <a:spcPct val="120000"/>
              </a:lnSpc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AAF9B49E-A9EF-6331-D3A6-16BB16393B2D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6287689" y="4778926"/>
            <a:ext cx="1489484" cy="54935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05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C756DFB-E4FA-C6A8-C347-69974F163F62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6551645" y="3684721"/>
            <a:ext cx="945000" cy="2871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75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dirty="0"/>
              <a:t>Milestone</a:t>
            </a:r>
          </a:p>
        </p:txBody>
      </p:sp>
      <p:sp>
        <p:nvSpPr>
          <p:cNvPr id="4" name="Text Placeholder 168">
            <a:extLst>
              <a:ext uri="{FF2B5EF4-FFF2-40B4-BE49-F238E27FC236}">
                <a16:creationId xmlns:a16="http://schemas.microsoft.com/office/drawing/2014/main" id="{E9CDCE82-6CB8-A7B5-A950-748A7628D6FE}"/>
              </a:ext>
            </a:extLst>
          </p:cNvPr>
          <p:cNvSpPr>
            <a:spLocks noGrp="1" noChangeAspect="1"/>
          </p:cNvSpPr>
          <p:nvPr>
            <p:ph type="body" sz="quarter" idx="78" hasCustomPrompt="1"/>
          </p:nvPr>
        </p:nvSpPr>
        <p:spPr>
          <a:xfrm>
            <a:off x="2065854" y="3106163"/>
            <a:ext cx="108000" cy="144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ctr">
              <a:defRPr lang="en-GB" sz="750" dirty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94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9E034C-1D99-06F7-97F5-2AC8D9AB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7920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78536D-56B8-C8AB-E6BB-E0331088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31" y="584202"/>
            <a:ext cx="8262936" cy="79863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16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V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59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V1">
    <p:bg>
      <p:bgPr>
        <a:solidFill>
          <a:schemeClr val="accent4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FF3D53-0DD3-D40C-B57B-9FAA242BB85A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>
            <a:off x="0" y="6273800"/>
            <a:ext cx="8561785" cy="0"/>
          </a:xfrm>
          <a:prstGeom prst="line">
            <a:avLst/>
          </a:prstGeom>
          <a:ln w="12700" cap="rnd"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65165153-0E0A-A728-AACE-3BB6F8733E21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>
          <a:xfrm>
            <a:off x="8561785" y="6091238"/>
            <a:ext cx="283361" cy="365125"/>
          </a:xfrm>
        </p:spPr>
        <p:txBody>
          <a:bodyPr/>
          <a:lstStyle>
            <a:lvl1pPr algn="ctr">
              <a:defRPr/>
            </a:lvl1pPr>
          </a:lstStyle>
          <a:p>
            <a:fld id="{9B8CCFF5-5E46-46BD-B5F9-D4D844B4C9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10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0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800000" cy="400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0"/>
            </a:ext>
          </a:extLst>
        </p:spPr>
        <p:txBody>
          <a:bodyPr/>
          <a:lstStyle>
            <a:lvl1pPr/>
          </a:lstStyle>
          <a:p>
            <a:pPr algn="l"/>
            <a:fld id="{F7021451-1387-4CA6-816F-3879F97B5CBC}" type="slidenum">
              <a:rPr lang="en-US" b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848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2B8E0697-403D-D5C2-0A51-9FA66EA1B72A}"/>
              </a:ext>
            </a:extLst>
          </p:cNvPr>
          <p:cNvGrpSpPr/>
          <p:nvPr userDrawn="1"/>
        </p:nvGrpSpPr>
        <p:grpSpPr>
          <a:xfrm>
            <a:off x="0" y="0"/>
            <a:ext cx="9144000" cy="6858000"/>
            <a:chOff x="0" y="0"/>
            <a:chExt cx="12192000" cy="6858000"/>
          </a:xfrm>
        </p:grpSpPr>
        <p:grpSp>
          <p:nvGrpSpPr>
            <p:cNvPr id="5" name="Group 4" hidden="1">
              <a:extLst>
                <a:ext uri="{FF2B5EF4-FFF2-40B4-BE49-F238E27FC236}">
                  <a16:creationId xmlns:a16="http://schemas.microsoft.com/office/drawing/2014/main" id="{86F42B89-FE7C-D214-D9AE-FB7CA0DF9F80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5166360" cy="6858000"/>
            </a:xfrm>
            <a:noFill/>
          </p:grpSpPr>
          <p:sp>
            <p:nvSpPr>
              <p:cNvPr id="7" name="Rectangle 6" hidden="1">
                <a:extLst>
                  <a:ext uri="{FF2B5EF4-FFF2-40B4-BE49-F238E27FC236}">
                    <a16:creationId xmlns:a16="http://schemas.microsoft.com/office/drawing/2014/main" id="{6CC6AFB1-B75B-D588-7378-CBD591940046}"/>
                  </a:ext>
                </a:extLst>
              </p:cNvPr>
              <p:cNvSpPr/>
              <p:nvPr userDrawn="1"/>
            </p:nvSpPr>
            <p:spPr>
              <a:xfrm>
                <a:off x="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F3DDA3D8-2647-1660-E9D3-9427081EDFEB}"/>
                  </a:ext>
                </a:extLst>
              </p:cNvPr>
              <p:cNvSpPr/>
              <p:nvPr userDrawn="1"/>
            </p:nvSpPr>
            <p:spPr>
              <a:xfrm>
                <a:off x="86106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9" name="Rectangle 8" hidden="1">
                <a:extLst>
                  <a:ext uri="{FF2B5EF4-FFF2-40B4-BE49-F238E27FC236}">
                    <a16:creationId xmlns:a16="http://schemas.microsoft.com/office/drawing/2014/main" id="{71828DF8-3249-0C29-D169-015E44C92D46}"/>
                  </a:ext>
                </a:extLst>
              </p:cNvPr>
              <p:cNvSpPr/>
              <p:nvPr userDrawn="1"/>
            </p:nvSpPr>
            <p:spPr>
              <a:xfrm>
                <a:off x="172212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267F813C-78EB-7AC8-FC45-4F562779C48F}"/>
                  </a:ext>
                </a:extLst>
              </p:cNvPr>
              <p:cNvSpPr/>
              <p:nvPr userDrawn="1"/>
            </p:nvSpPr>
            <p:spPr>
              <a:xfrm>
                <a:off x="258318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1" name="Rectangle 10" hidden="1">
                <a:extLst>
                  <a:ext uri="{FF2B5EF4-FFF2-40B4-BE49-F238E27FC236}">
                    <a16:creationId xmlns:a16="http://schemas.microsoft.com/office/drawing/2014/main" id="{B324A7B6-279A-79F0-ABCB-3E16D381375E}"/>
                  </a:ext>
                </a:extLst>
              </p:cNvPr>
              <p:cNvSpPr/>
              <p:nvPr userDrawn="1"/>
            </p:nvSpPr>
            <p:spPr>
              <a:xfrm>
                <a:off x="344424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  <p:sp>
            <p:nvSpPr>
              <p:cNvPr id="12" name="Rectangle 11" hidden="1">
                <a:extLst>
                  <a:ext uri="{FF2B5EF4-FFF2-40B4-BE49-F238E27FC236}">
                    <a16:creationId xmlns:a16="http://schemas.microsoft.com/office/drawing/2014/main" id="{1526923E-7413-7340-99E3-DA0A4840EBD8}"/>
                  </a:ext>
                </a:extLst>
              </p:cNvPr>
              <p:cNvSpPr/>
              <p:nvPr userDrawn="1"/>
            </p:nvSpPr>
            <p:spPr>
              <a:xfrm>
                <a:off x="4305300" y="0"/>
                <a:ext cx="861060" cy="68580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350"/>
              </a:p>
            </p:txBody>
          </p:sp>
        </p:grpSp>
        <p:sp>
          <p:nvSpPr>
            <p:cNvPr id="6" name="Frame 5" hidden="1">
              <a:extLst>
                <a:ext uri="{FF2B5EF4-FFF2-40B4-BE49-F238E27FC236}">
                  <a16:creationId xmlns:a16="http://schemas.microsoft.com/office/drawing/2014/main" id="{FDF64820-FEB4-D058-0017-D1278CF90449}"/>
                </a:ext>
              </a:extLst>
            </p:cNvPr>
            <p:cNvSpPr/>
            <p:nvPr userDrawn="1"/>
          </p:nvSpPr>
          <p:spPr>
            <a:xfrm>
              <a:off x="0" y="0"/>
              <a:ext cx="12192000" cy="6858000"/>
            </a:xfrm>
            <a:prstGeom prst="frame">
              <a:avLst>
                <a:gd name="adj1" fmla="val 8611"/>
              </a:avLst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35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ECAB1D-7C61-B1A0-AB2C-B508F7890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147" y="549276"/>
            <a:ext cx="83177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D98A34-8A43-A6AC-9593-C4AE4F032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147" y="1874839"/>
            <a:ext cx="8317707" cy="4433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Click to edit Master text styles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56C520CE-2FA4-7F71-C10F-D22082850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8002D4-4699-435C-A15E-734005EB7AFA}" type="datetimeFigureOut">
              <a:rPr lang="en-GB" smtClean="0"/>
              <a:t>04/05/2025</a:t>
            </a:fld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E5F39FB-A07F-6ED0-91F8-E0D9957CFD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D0D2A8C-5001-ED83-7BA6-5F382DFF0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8CCFF5-5E46-46BD-B5F9-D4D844B4C9EE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097D938-7E6E-ED95-A4E5-ED165A347336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883" y="6400800"/>
            <a:ext cx="1907381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67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909" r:id="rId2"/>
    <p:sldLayoutId id="2147483910" r:id="rId3"/>
    <p:sldLayoutId id="2147483857" r:id="rId4"/>
    <p:sldLayoutId id="2147483875" r:id="rId5"/>
    <p:sldLayoutId id="2147483912" r:id="rId6"/>
    <p:sldLayoutId id="2147483880" r:id="rId7"/>
    <p:sldLayoutId id="2147483903" r:id="rId8"/>
    <p:sldLayoutId id="2147483913" r:id="rId9"/>
    <p:sldLayoutId id="2147483911" r:id="rId10"/>
    <p:sldLayoutId id="2147483914" r:id="rId11"/>
    <p:sldLayoutId id="2147483901" r:id="rId12"/>
    <p:sldLayoutId id="2147483902" r:id="rId13"/>
    <p:sldLayoutId id="2147483915" r:id="rId14"/>
    <p:sldLayoutId id="2147483900" r:id="rId15"/>
    <p:sldLayoutId id="2147483916" r:id="rId16"/>
    <p:sldLayoutId id="2147483917" r:id="rId17"/>
    <p:sldLayoutId id="2147483918" r:id="rId18"/>
    <p:sldLayoutId id="2147483921" r:id="rId19"/>
    <p:sldLayoutId id="2147483920" r:id="rId20"/>
    <p:sldLayoutId id="2147483922" r:id="rId21"/>
    <p:sldLayoutId id="2147483923" r:id="rId22"/>
    <p:sldLayoutId id="2147483805" r:id="rId23"/>
    <p:sldLayoutId id="2147483895" r:id="rId24"/>
    <p:sldLayoutId id="2147483876" r:id="rId25"/>
    <p:sldLayoutId id="2147483869" r:id="rId26"/>
    <p:sldLayoutId id="2147483870" r:id="rId27"/>
    <p:sldLayoutId id="2147483872" r:id="rId28"/>
    <p:sldLayoutId id="2147483873" r:id="rId29"/>
    <p:sldLayoutId id="2147483877" r:id="rId30"/>
    <p:sldLayoutId id="2147483878" r:id="rId31"/>
    <p:sldLayoutId id="2147483871" r:id="rId32"/>
    <p:sldLayoutId id="2147483879" r:id="rId33"/>
    <p:sldLayoutId id="2147483874" r:id="rId34"/>
    <p:sldLayoutId id="2147483896" r:id="rId35"/>
    <p:sldLayoutId id="2147483897" r:id="rId36"/>
    <p:sldLayoutId id="2147483889" r:id="rId37"/>
    <p:sldLayoutId id="2147483908" r:id="rId38"/>
    <p:sldLayoutId id="2147483886" r:id="rId39"/>
    <p:sldLayoutId id="2147483892" r:id="rId40"/>
    <p:sldLayoutId id="2147483893" r:id="rId41"/>
    <p:sldLayoutId id="2147483898" r:id="rId42"/>
    <p:sldLayoutId id="2147483899" r:id="rId43"/>
    <p:sldLayoutId id="2147483894" r:id="rId44"/>
    <p:sldLayoutId id="2147483881" r:id="rId45"/>
    <p:sldLayoutId id="2147483884" r:id="rId46"/>
    <p:sldLayoutId id="2147483883" r:id="rId47"/>
    <p:sldLayoutId id="2147483904" r:id="rId48"/>
    <p:sldLayoutId id="2147483905" r:id="rId49"/>
    <p:sldLayoutId id="2147483906" r:id="rId50"/>
    <p:sldLayoutId id="2147483907" r:id="rId51"/>
    <p:sldLayoutId id="2147483890" r:id="rId52"/>
    <p:sldLayoutId id="2147483891" r:id="rId53"/>
    <p:sldLayoutId id="2147483888" r:id="rId54"/>
    <p:sldLayoutId id="2147483887" r:id="rId55"/>
    <p:sldLayoutId id="2147483924" r:id="rId5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200" b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14377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71566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755" indent="0" algn="l" defTabSz="914377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orient="horz" pos="368" userDrawn="1">
          <p15:clr>
            <a:srgbClr val="F26B43"/>
          </p15:clr>
        </p15:guide>
        <p15:guide id="4" pos="278" userDrawn="1">
          <p15:clr>
            <a:srgbClr val="F26B43"/>
          </p15:clr>
        </p15:guide>
        <p15:guide id="5" pos="5483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7" pos="958" userDrawn="1">
          <p15:clr>
            <a:srgbClr val="F26B43"/>
          </p15:clr>
        </p15:guide>
        <p15:guide id="8" pos="1928" userDrawn="1">
          <p15:clr>
            <a:srgbClr val="F26B43"/>
          </p15:clr>
        </p15:guide>
        <p15:guide id="9" pos="3833" userDrawn="1">
          <p15:clr>
            <a:srgbClr val="F26B43"/>
          </p15:clr>
        </p15:guide>
        <p15:guide id="10" pos="48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F92564-AD41-AAEA-F157-AC1A0D939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CDBCCF-28C6-5C40-60D0-0907C5E5F9A1}"/>
              </a:ext>
            </a:extLst>
          </p:cNvPr>
          <p:cNvSpPr txBox="1"/>
          <p:nvPr/>
        </p:nvSpPr>
        <p:spPr>
          <a:xfrm>
            <a:off x="4572000" y="5724939"/>
            <a:ext cx="3319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502B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 Group 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2B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Naga Sampath Maddineni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502B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Abhiram Reddy Pudi</a:t>
            </a:r>
            <a:endParaRPr lang="en-IN" b="1" dirty="0">
              <a:solidFill>
                <a:srgbClr val="502B0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122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8296"/>
            <a:ext cx="9253330" cy="1520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Transformation Pipeline for Baseline (without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Augmnentation</a:t>
            </a:r>
            <a:r>
              <a:rPr lang="en-US" sz="3200" b="1" kern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With </a:t>
            </a:r>
            <a:r>
              <a:rPr lang="en-US" sz="3200" b="1" kern="1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Augumentation</a:t>
            </a:r>
            <a:endParaRPr lang="en-US" sz="3200" b="1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953918-BFC4-65A0-F7AD-DA9246772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715617" y="1466794"/>
            <a:ext cx="7945781" cy="25983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71F82A-F12B-7EDB-570A-CB5DAC2C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>
            <a:off x="735807" y="4100665"/>
            <a:ext cx="7925592" cy="25983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1904" y="974037"/>
            <a:ext cx="4083287" cy="715614"/>
          </a:xfrm>
        </p:spPr>
        <p:txBody>
          <a:bodyPr anchor="t">
            <a:normAutofit/>
          </a:bodyPr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1417" y="1908312"/>
            <a:ext cx="4083287" cy="46316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custom CNN Classification Model</a:t>
            </a:r>
          </a:p>
          <a:p>
            <a:pPr>
              <a:lnSpc>
                <a:spcPct val="9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3 blocks, each block has Conv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MaxPool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Converts feature maps into a 1D vector.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FC Layers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One dense layer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+ Dropout, then final dense layer for classes.</a:t>
            </a:r>
          </a:p>
          <a:p>
            <a:pPr lvl="1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classification layer: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second dense layer that outputs class scores for prediction.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357B5-5AC4-3A97-822C-882881D781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417443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24" y="162837"/>
            <a:ext cx="7886700" cy="1004594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Setup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8026B9-6840-1B6F-7645-5BCC8D6E8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3623899"/>
              </p:ext>
            </p:extLst>
          </p:nvPr>
        </p:nvGraphicFramePr>
        <p:xfrm>
          <a:off x="628650" y="4094921"/>
          <a:ext cx="7886700" cy="2514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958FEB-3749-E1CE-1C90-71678F67B8D9}"/>
              </a:ext>
            </a:extLst>
          </p:cNvPr>
          <p:cNvSpPr txBox="1"/>
          <p:nvPr/>
        </p:nvSpPr>
        <p:spPr>
          <a:xfrm>
            <a:off x="1041123" y="1361661"/>
            <a:ext cx="7474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dataset is preprocessed with augmentation techniques and split into training, validation and testing datasets.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is done on Training and Validation sets and finally evaluated on the Testing set after training.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below parameters and criteria are used for training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8995" y="447262"/>
            <a:ext cx="6286620" cy="1331842"/>
          </a:xfrm>
        </p:spPr>
        <p:txBody>
          <a:bodyPr anchor="t">
            <a:normAutofit/>
          </a:bodyPr>
          <a:lstStyle/>
          <a:p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70" y="1620077"/>
            <a:ext cx="4452730" cy="51584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Accuracy Results on CIFAR-10: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an ~5%(5.3%) increase in Test accuracy.(changes for every runtime)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in Train accuracy and increase in Validation accuracy in the accuracy curves indicates the better generalization after Augmentation in feature space.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time has increased for augmentation due complex and increased data with noise so feature identification of the images requires more time.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8BBBD1-CACE-372B-160D-EEC897EFD4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850576"/>
              </p:ext>
            </p:extLst>
          </p:nvPr>
        </p:nvGraphicFramePr>
        <p:xfrm>
          <a:off x="4522305" y="2206747"/>
          <a:ext cx="4621695" cy="3582483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750471">
                  <a:extLst>
                    <a:ext uri="{9D8B030D-6E8A-4147-A177-3AD203B41FA5}">
                      <a16:colId xmlns:a16="http://schemas.microsoft.com/office/drawing/2014/main" val="2152087587"/>
                    </a:ext>
                  </a:extLst>
                </a:gridCol>
                <a:gridCol w="1093178">
                  <a:extLst>
                    <a:ext uri="{9D8B030D-6E8A-4147-A177-3AD203B41FA5}">
                      <a16:colId xmlns:a16="http://schemas.microsoft.com/office/drawing/2014/main" val="1023564134"/>
                    </a:ext>
                  </a:extLst>
                </a:gridCol>
                <a:gridCol w="1778046">
                  <a:extLst>
                    <a:ext uri="{9D8B030D-6E8A-4147-A177-3AD203B41FA5}">
                      <a16:colId xmlns:a16="http://schemas.microsoft.com/office/drawing/2014/main" val="1452508471"/>
                    </a:ext>
                  </a:extLst>
                </a:gridCol>
              </a:tblGrid>
              <a:tr h="604914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Metrics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Baseline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With Augmentation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extLst>
                  <a:ext uri="{0D108BD9-81ED-4DB2-BD59-A6C34878D82A}">
                    <a16:rowId xmlns:a16="http://schemas.microsoft.com/office/drawing/2014/main" val="1129031478"/>
                  </a:ext>
                </a:extLst>
              </a:tr>
              <a:tr h="964467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 Accuracy</a:t>
                      </a:r>
                      <a:endParaRPr lang="en-IN" sz="20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0.9872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0.7632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extLst>
                  <a:ext uri="{0D108BD9-81ED-4DB2-BD59-A6C34878D82A}">
                    <a16:rowId xmlns:a16="http://schemas.microsoft.com/office/drawing/2014/main" val="363073537"/>
                  </a:ext>
                </a:extLst>
              </a:tr>
              <a:tr h="964467">
                <a:tc>
                  <a:txBody>
                    <a:bodyPr/>
                    <a:lstStyle/>
                    <a:p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Accuracy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2000" b="1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0.7914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0.8453</a:t>
                      </a:r>
                      <a:endParaRPr lang="en-I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extLst>
                  <a:ext uri="{0D108BD9-81ED-4DB2-BD59-A6C34878D82A}">
                    <a16:rowId xmlns:a16="http://schemas.microsoft.com/office/drawing/2014/main" val="2184641004"/>
                  </a:ext>
                </a:extLst>
              </a:tr>
              <a:tr h="964467">
                <a:tc>
                  <a:txBody>
                    <a:bodyPr/>
                    <a:lstStyle/>
                    <a:p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Time</a:t>
                      </a:r>
                      <a:endParaRPr lang="en-I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22m 27s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93m 52s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9483" marR="79483" marT="39741" marB="39741"/>
                </a:tc>
                <a:extLst>
                  <a:ext uri="{0D108BD9-81ED-4DB2-BD59-A6C34878D82A}">
                    <a16:rowId xmlns:a16="http://schemas.microsoft.com/office/drawing/2014/main" val="230840429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7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Accuracy and Loss curves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4" descr="A graph of a graph&#10;&#10;AI-generated content may be incorrect.">
            <a:extLst>
              <a:ext uri="{FF2B5EF4-FFF2-40B4-BE49-F238E27FC236}">
                <a16:creationId xmlns:a16="http://schemas.microsoft.com/office/drawing/2014/main" id="{3264D805-60AB-A189-80C8-7EF5BA03B9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1" y="1551781"/>
            <a:ext cx="4572000" cy="5306219"/>
          </a:xfrm>
          <a:prstGeom prst="rect">
            <a:avLst/>
          </a:prstGeom>
        </p:spPr>
      </p:pic>
      <p:pic>
        <p:nvPicPr>
          <p:cNvPr id="17" name="Picture 16" descr="A graph of 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5A12D887-F1AA-6F3D-5587-17D8E52A57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4572000" y="1551780"/>
            <a:ext cx="4572000" cy="530621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62264"/>
            <a:ext cx="8229600" cy="1143000"/>
          </a:xfrm>
        </p:spPr>
        <p:txBody>
          <a:bodyPr>
            <a:normAutofit/>
          </a:bodyPr>
          <a:lstStyle/>
          <a:p>
            <a:r>
              <a:rPr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 Effect on Features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733509A-EA36-EAB9-A2F1-C5F37F4352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3899008"/>
              </p:ext>
            </p:extLst>
          </p:nvPr>
        </p:nvGraphicFramePr>
        <p:xfrm>
          <a:off x="457200" y="2126974"/>
          <a:ext cx="8229600" cy="36711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909724-2FAC-4941-A743-AB97A8A67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571" y="580296"/>
            <a:ext cx="4385835" cy="1046671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and Insights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8840" y="2402260"/>
            <a:ext cx="4385835" cy="334787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Implementing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PatchShuffle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consistent output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Managing GPU memory with complex transforms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Debugging training instabilities</a:t>
            </a:r>
          </a:p>
          <a:p>
            <a:pPr marL="0" indent="0">
              <a:buNone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Insights and  Discussion: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PatchShuffle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complements spatial and color augmentations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Too much augmentation can hurt performance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B03642-7722-4B15-897F-76918F86B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9796" y="539937"/>
            <a:ext cx="3394204" cy="57781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68EAC2-2623-4156-A990-D776FF9BF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9937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707BC9-731A-490A-AF25-6F349FD9B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254055"/>
            <a:ext cx="9144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D7C480-AC7D-4FEE-BB95-EEE23BB3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919285" y="3404998"/>
            <a:ext cx="6858002" cy="4800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mment Urgent">
            <a:extLst>
              <a:ext uri="{FF2B5EF4-FFF2-40B4-BE49-F238E27FC236}">
                <a16:creationId xmlns:a16="http://schemas.microsoft.com/office/drawing/2014/main" id="{ED4A79D5-2705-C7A9-65F4-369E8031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7664" y="1969767"/>
            <a:ext cx="2918467" cy="291846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">
            <a:extLst>
              <a:ext uri="{FF2B5EF4-FFF2-40B4-BE49-F238E27FC236}">
                <a16:creationId xmlns:a16="http://schemas.microsoft.com/office/drawing/2014/main" id="{6505321F-8418-2C11-DCB9-FCBB7BD03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027" r="12474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6487" y="405685"/>
            <a:ext cx="4098726" cy="1559301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487" y="2370671"/>
            <a:ext cx="3935505" cy="3869407"/>
          </a:xfrm>
        </p:spPr>
        <p:txBody>
          <a:bodyPr anchor="ctr">
            <a:norm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Explore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AutoAugment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PatchShuffle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Try on other datasets (e.g., CIFAR100, SVHN,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TinyImageNet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>
              <a:buNone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Augmentations for segmentation and detection tasks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03A19A-7726-1BDD-FD6F-55B76F5B8B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3480518"/>
              </p:ext>
            </p:extLst>
          </p:nvPr>
        </p:nvGraphicFramePr>
        <p:xfrm>
          <a:off x="397565" y="1495840"/>
          <a:ext cx="8348870" cy="3866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534" y="0"/>
            <a:ext cx="8229600" cy="868363"/>
          </a:xfrm>
        </p:spPr>
        <p:txBody>
          <a:bodyPr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965" y="1143001"/>
            <a:ext cx="8696739" cy="5440362"/>
          </a:xfrm>
        </p:spPr>
        <p:txBody>
          <a:bodyPr>
            <a:normAutofit/>
          </a:bodyPr>
          <a:lstStyle/>
          <a:p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Suorong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Yang,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Weikang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Xiao, Image Data Augmentation for Deep Learning: A Survey arXiv:2204.08610v2 [cs.CV] 5 Nov 2023.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X., Wang, Y., Li, P., &amp; Chen, J. (2024). Toward robustness in multi-label classification: A data augmentation strategy against imbalance and noise. In Proceedings of the AAAI Conference on Artificial Intelligence, 2024. 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Goyal, Y., Wu, Y., Bigham, J. P., &amp; Zhang, A. G. (2021). Explanation-based data augmentation for image classification. In Advances in Neural Information Processing Systems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NeurIPS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2021.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Yun, S., Han, D., Oh, S. J., Chun, S., Choe, J., &amp; Yoo, Y. (2019):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CutMix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Regularization Strategy to Train Strong Classifiers with Localizable Features, presented at the IEEE International Conference on Computer Vision (ICCV) in 2019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3647661" cy="6858000"/>
          </a:xfrm>
          <a:solidFill>
            <a:srgbClr val="BE7937"/>
          </a:solidFill>
          <a:effectLst>
            <a:softEdge rad="0"/>
          </a:effectLst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graphicFrame>
        <p:nvGraphicFramePr>
          <p:cNvPr id="48" name="Content Placeholder 2">
            <a:extLst>
              <a:ext uri="{FF2B5EF4-FFF2-40B4-BE49-F238E27FC236}">
                <a16:creationId xmlns:a16="http://schemas.microsoft.com/office/drawing/2014/main" id="{D5718681-43F8-F6C3-3AF1-BE49F6729A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013592"/>
              </p:ext>
            </p:extLst>
          </p:nvPr>
        </p:nvGraphicFramePr>
        <p:xfrm>
          <a:off x="4113104" y="477540"/>
          <a:ext cx="47262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9143998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9144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140040" y="-1133192"/>
            <a:ext cx="6858001" cy="9124385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1072" y="0"/>
            <a:ext cx="4572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3"/>
            <a:ext cx="9137153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0784" y="4049"/>
            <a:ext cx="7662432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B3654-B6B4-7DD0-CFAF-1BACE1AC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019" y="1030406"/>
            <a:ext cx="6110785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000" i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65709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rgbClr val="E0AD6C"/>
            </a:gs>
            <a:gs pos="0">
              <a:srgbClr val="BE7937"/>
            </a:gs>
            <a:gs pos="54000">
              <a:srgbClr val="E0AD6C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9F6F7C62-D833-2077-7952-324FEB5F95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024542"/>
              </p:ext>
            </p:extLst>
          </p:nvPr>
        </p:nvGraphicFramePr>
        <p:xfrm>
          <a:off x="97654" y="1600200"/>
          <a:ext cx="8824404" cy="25279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9D731AA-1BAD-0514-FB7D-9AD774AD74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8446951"/>
              </p:ext>
            </p:extLst>
          </p:nvPr>
        </p:nvGraphicFramePr>
        <p:xfrm>
          <a:off x="457200" y="4385569"/>
          <a:ext cx="8305060" cy="1775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  <a:alpha val="9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871144"/>
            <a:ext cx="3592128" cy="834391"/>
          </a:xfrm>
        </p:spPr>
        <p:txBody>
          <a:bodyPr anchor="t">
            <a:normAutofit/>
          </a:bodyPr>
          <a:lstStyle/>
          <a:p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Objectives</a:t>
            </a:r>
          </a:p>
        </p:txBody>
      </p:sp>
      <p:pic>
        <p:nvPicPr>
          <p:cNvPr id="14" name="Picture 13" descr="White stairs with a blue arrow drawn in the middle pointing upwards">
            <a:extLst>
              <a:ext uri="{FF2B5EF4-FFF2-40B4-BE49-F238E27FC236}">
                <a16:creationId xmlns:a16="http://schemas.microsoft.com/office/drawing/2014/main" id="{7AA3BDF9-F860-C00F-2548-9DA488BAC4B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271"/>
                    </a14:imgEffect>
                    <a14:imgEffect>
                      <a14:saturation sat="148000"/>
                    </a14:imgEffect>
                  </a14:imgLayer>
                </a14:imgProps>
              </a:ext>
            </a:extLst>
          </a:blip>
          <a:srcRect l="5600" r="22867"/>
          <a:stretch/>
        </p:blipFill>
        <p:spPr>
          <a:xfrm>
            <a:off x="4438836" y="0"/>
            <a:ext cx="4705164" cy="6857995"/>
          </a:xfrm>
          <a:prstGeom prst="rect">
            <a:avLst/>
          </a:prstGeom>
          <a:solidFill>
            <a:schemeClr val="tx1"/>
          </a:solidFill>
          <a:effectLst>
            <a:reflection endPos="0" dist="50800" dir="5400000" sy="-100000" algn="bl" rotWithShape="0"/>
          </a:effec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08E41E2-F778-5F36-9D71-31804380FF50}"/>
              </a:ext>
            </a:extLst>
          </p:cNvPr>
          <p:cNvGrpSpPr/>
          <p:nvPr/>
        </p:nvGrpSpPr>
        <p:grpSpPr>
          <a:xfrm>
            <a:off x="488271" y="1832507"/>
            <a:ext cx="3577701" cy="4568293"/>
            <a:chOff x="843324" y="1973028"/>
            <a:chExt cx="2974130" cy="416904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17D56C9D-EE70-85CB-CEB8-ABDE5EF0395C}"/>
                </a:ext>
              </a:extLst>
            </p:cNvPr>
            <p:cNvGrpSpPr/>
            <p:nvPr/>
          </p:nvGrpSpPr>
          <p:grpSpPr>
            <a:xfrm>
              <a:off x="843324" y="1973028"/>
              <a:ext cx="2974130" cy="4169049"/>
              <a:chOff x="843324" y="1973028"/>
              <a:chExt cx="2974130" cy="4169049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28F6B39-91F3-455D-CC3A-0A4333DAF0FD}"/>
                  </a:ext>
                </a:extLst>
              </p:cNvPr>
              <p:cNvGrpSpPr/>
              <p:nvPr/>
            </p:nvGrpSpPr>
            <p:grpSpPr>
              <a:xfrm>
                <a:off x="843324" y="1973028"/>
                <a:ext cx="2974130" cy="4169049"/>
                <a:chOff x="901561" y="2553056"/>
                <a:chExt cx="2404125" cy="3587445"/>
              </a:xfrm>
            </p:grpSpPr>
            <p:sp>
              <p:nvSpPr>
                <p:cNvPr id="10" name="Freeform: Shape 9">
                  <a:extLst>
                    <a:ext uri="{FF2B5EF4-FFF2-40B4-BE49-F238E27FC236}">
                      <a16:creationId xmlns:a16="http://schemas.microsoft.com/office/drawing/2014/main" id="{12AF5E05-E00C-2A1F-EDD2-395F0C1C505B}"/>
                    </a:ext>
                  </a:extLst>
                </p:cNvPr>
                <p:cNvSpPr/>
                <p:nvPr/>
              </p:nvSpPr>
              <p:spPr>
                <a:xfrm rot="21600000">
                  <a:off x="1267961" y="2553056"/>
                  <a:ext cx="2037724" cy="732803"/>
                </a:xfrm>
                <a:custGeom>
                  <a:avLst/>
                  <a:gdLst>
                    <a:gd name="connsiteX0" fmla="*/ 0 w 2037724"/>
                    <a:gd name="connsiteY0" fmla="*/ 0 h 732801"/>
                    <a:gd name="connsiteX1" fmla="*/ 1671324 w 2037724"/>
                    <a:gd name="connsiteY1" fmla="*/ 0 h 732801"/>
                    <a:gd name="connsiteX2" fmla="*/ 2037724 w 2037724"/>
                    <a:gd name="connsiteY2" fmla="*/ 366401 h 732801"/>
                    <a:gd name="connsiteX3" fmla="*/ 1671324 w 2037724"/>
                    <a:gd name="connsiteY3" fmla="*/ 732801 h 732801"/>
                    <a:gd name="connsiteX4" fmla="*/ 0 w 2037724"/>
                    <a:gd name="connsiteY4" fmla="*/ 732801 h 732801"/>
                    <a:gd name="connsiteX5" fmla="*/ 0 w 2037724"/>
                    <a:gd name="connsiteY5" fmla="*/ 0 h 73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7724" h="732801">
                      <a:moveTo>
                        <a:pt x="2037724" y="732800"/>
                      </a:moveTo>
                      <a:lnTo>
                        <a:pt x="366400" y="732800"/>
                      </a:lnTo>
                      <a:lnTo>
                        <a:pt x="0" y="366400"/>
                      </a:lnTo>
                      <a:lnTo>
                        <a:pt x="366400" y="1"/>
                      </a:lnTo>
                      <a:lnTo>
                        <a:pt x="2037724" y="1"/>
                      </a:lnTo>
                      <a:lnTo>
                        <a:pt x="2037724" y="732800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506345" tIns="41911" rIns="78232" bIns="41911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IN" sz="1600" kern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Build a custom Data </a:t>
                  </a:r>
                  <a:r>
                    <a:rPr lang="en-IN" sz="1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lang="en-IN" sz="1600" kern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ugmentation pipeline.</a:t>
                  </a: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A81DBCCD-776D-D620-4954-EA32E9C08EA9}"/>
                    </a:ext>
                  </a:extLst>
                </p:cNvPr>
                <p:cNvSpPr/>
                <p:nvPr/>
              </p:nvSpPr>
              <p:spPr>
                <a:xfrm rot="21600000">
                  <a:off x="1267961" y="3504604"/>
                  <a:ext cx="2037724" cy="732802"/>
                </a:xfrm>
                <a:custGeom>
                  <a:avLst/>
                  <a:gdLst>
                    <a:gd name="connsiteX0" fmla="*/ 0 w 2037724"/>
                    <a:gd name="connsiteY0" fmla="*/ 0 h 732801"/>
                    <a:gd name="connsiteX1" fmla="*/ 1671324 w 2037724"/>
                    <a:gd name="connsiteY1" fmla="*/ 0 h 732801"/>
                    <a:gd name="connsiteX2" fmla="*/ 2037724 w 2037724"/>
                    <a:gd name="connsiteY2" fmla="*/ 366401 h 732801"/>
                    <a:gd name="connsiteX3" fmla="*/ 1671324 w 2037724"/>
                    <a:gd name="connsiteY3" fmla="*/ 732801 h 732801"/>
                    <a:gd name="connsiteX4" fmla="*/ 0 w 2037724"/>
                    <a:gd name="connsiteY4" fmla="*/ 732801 h 732801"/>
                    <a:gd name="connsiteX5" fmla="*/ 0 w 2037724"/>
                    <a:gd name="connsiteY5" fmla="*/ 0 h 73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7724" h="732801">
                      <a:moveTo>
                        <a:pt x="2037724" y="732800"/>
                      </a:moveTo>
                      <a:lnTo>
                        <a:pt x="366400" y="732800"/>
                      </a:lnTo>
                      <a:lnTo>
                        <a:pt x="0" y="366400"/>
                      </a:lnTo>
                      <a:lnTo>
                        <a:pt x="366400" y="1"/>
                      </a:lnTo>
                      <a:lnTo>
                        <a:pt x="2037724" y="1"/>
                      </a:lnTo>
                      <a:lnTo>
                        <a:pt x="2037724" y="732800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506345" tIns="41911" rIns="78232" bIns="41910" numCol="1" spcCol="1270" anchor="ctr" anchorCtr="0">
                  <a:noAutofit/>
                </a:bodyPr>
                <a:lstStyle/>
                <a:p>
                  <a:pPr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N" sz="18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Integrate a new Data Augmentation Technique(Patch Shuffle).</a:t>
                  </a:r>
                  <a:endParaRPr lang="en-IN" sz="1600" dirty="0">
                    <a:effectLst/>
                  </a:endParaRPr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BA8B2ED5-3590-8FDF-1906-534DF2ACB208}"/>
                    </a:ext>
                  </a:extLst>
                </p:cNvPr>
                <p:cNvSpPr/>
                <p:nvPr/>
              </p:nvSpPr>
              <p:spPr>
                <a:xfrm>
                  <a:off x="901561" y="3504605"/>
                  <a:ext cx="732801" cy="732801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2AAE654A-C128-C4CE-BC2E-F8F0F09205E9}"/>
                    </a:ext>
                  </a:extLst>
                </p:cNvPr>
                <p:cNvSpPr/>
                <p:nvPr/>
              </p:nvSpPr>
              <p:spPr>
                <a:xfrm rot="21600000">
                  <a:off x="1267961" y="4456151"/>
                  <a:ext cx="2037725" cy="732802"/>
                </a:xfrm>
                <a:custGeom>
                  <a:avLst/>
                  <a:gdLst>
                    <a:gd name="connsiteX0" fmla="*/ 0 w 2037724"/>
                    <a:gd name="connsiteY0" fmla="*/ 0 h 732801"/>
                    <a:gd name="connsiteX1" fmla="*/ 1671324 w 2037724"/>
                    <a:gd name="connsiteY1" fmla="*/ 0 h 732801"/>
                    <a:gd name="connsiteX2" fmla="*/ 2037724 w 2037724"/>
                    <a:gd name="connsiteY2" fmla="*/ 366401 h 732801"/>
                    <a:gd name="connsiteX3" fmla="*/ 1671324 w 2037724"/>
                    <a:gd name="connsiteY3" fmla="*/ 732801 h 732801"/>
                    <a:gd name="connsiteX4" fmla="*/ 0 w 2037724"/>
                    <a:gd name="connsiteY4" fmla="*/ 732801 h 732801"/>
                    <a:gd name="connsiteX5" fmla="*/ 0 w 2037724"/>
                    <a:gd name="connsiteY5" fmla="*/ 0 h 73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7724" h="732801">
                      <a:moveTo>
                        <a:pt x="2037724" y="732800"/>
                      </a:moveTo>
                      <a:lnTo>
                        <a:pt x="366400" y="732800"/>
                      </a:lnTo>
                      <a:lnTo>
                        <a:pt x="0" y="366400"/>
                      </a:lnTo>
                      <a:lnTo>
                        <a:pt x="366400" y="1"/>
                      </a:lnTo>
                      <a:lnTo>
                        <a:pt x="2037724" y="1"/>
                      </a:lnTo>
                      <a:lnTo>
                        <a:pt x="2037724" y="732800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506345" tIns="41911" rIns="78233" bIns="41910" numCol="1" spcCol="1270" anchor="ctr" anchorCtr="0">
                  <a:noAutofit/>
                </a:bodyPr>
                <a:lstStyle/>
                <a:p>
                  <a:pPr marL="0" lvl="0" indent="0"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IN" sz="1600" kern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Test on CIFAR-10 dataset and evaluate improvements.</a:t>
                  </a: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660496D-E2EA-D544-EF42-2EB08F650CA5}"/>
                    </a:ext>
                  </a:extLst>
                </p:cNvPr>
                <p:cNvSpPr/>
                <p:nvPr/>
              </p:nvSpPr>
              <p:spPr>
                <a:xfrm>
                  <a:off x="901561" y="4456152"/>
                  <a:ext cx="732801" cy="732801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7BB92108-899C-9116-EFD6-0B80427C0B86}"/>
                    </a:ext>
                  </a:extLst>
                </p:cNvPr>
                <p:cNvSpPr/>
                <p:nvPr/>
              </p:nvSpPr>
              <p:spPr>
                <a:xfrm rot="21600000">
                  <a:off x="1267961" y="5407699"/>
                  <a:ext cx="2037724" cy="732802"/>
                </a:xfrm>
                <a:custGeom>
                  <a:avLst/>
                  <a:gdLst>
                    <a:gd name="connsiteX0" fmla="*/ 0 w 2037724"/>
                    <a:gd name="connsiteY0" fmla="*/ 0 h 732801"/>
                    <a:gd name="connsiteX1" fmla="*/ 1671324 w 2037724"/>
                    <a:gd name="connsiteY1" fmla="*/ 0 h 732801"/>
                    <a:gd name="connsiteX2" fmla="*/ 2037724 w 2037724"/>
                    <a:gd name="connsiteY2" fmla="*/ 366401 h 732801"/>
                    <a:gd name="connsiteX3" fmla="*/ 1671324 w 2037724"/>
                    <a:gd name="connsiteY3" fmla="*/ 732801 h 732801"/>
                    <a:gd name="connsiteX4" fmla="*/ 0 w 2037724"/>
                    <a:gd name="connsiteY4" fmla="*/ 732801 h 732801"/>
                    <a:gd name="connsiteX5" fmla="*/ 0 w 2037724"/>
                    <a:gd name="connsiteY5" fmla="*/ 0 h 7328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37724" h="732801">
                      <a:moveTo>
                        <a:pt x="2037724" y="732800"/>
                      </a:moveTo>
                      <a:lnTo>
                        <a:pt x="366400" y="732800"/>
                      </a:lnTo>
                      <a:lnTo>
                        <a:pt x="0" y="366400"/>
                      </a:lnTo>
                      <a:lnTo>
                        <a:pt x="366400" y="1"/>
                      </a:lnTo>
                      <a:lnTo>
                        <a:pt x="2037724" y="1"/>
                      </a:lnTo>
                      <a:lnTo>
                        <a:pt x="2037724" y="732800"/>
                      </a:lnTo>
                      <a:close/>
                    </a:path>
                  </a:pathLst>
                </a:cu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spcFirstLastPara="0" vert="horz" wrap="square" lIns="506345" tIns="41911" rIns="78232" bIns="41910" numCol="1" spcCol="1270" anchor="ctr" anchorCtr="0">
                  <a:noAutofit/>
                </a:bodyPr>
                <a:lstStyle/>
                <a:p>
                  <a:pPr algn="ctr" defTabSz="4889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IN" sz="1800" kern="1200" dirty="0"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Compare the results with baseline techniques</a:t>
                  </a:r>
                  <a:r>
                    <a:rPr lang="en-IN" sz="1600" kern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B2C9F5E-C28F-CD44-CF3E-53C3371CD581}"/>
                    </a:ext>
                  </a:extLst>
                </p:cNvPr>
                <p:cNvSpPr/>
                <p:nvPr/>
              </p:nvSpPr>
              <p:spPr>
                <a:xfrm>
                  <a:off x="901561" y="5407700"/>
                  <a:ext cx="732801" cy="732801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endParaRPr lang="en-IN" sz="16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5" name="Oval 14" descr="Crane with solid fill">
                  <a:extLst>
                    <a:ext uri="{FF2B5EF4-FFF2-40B4-BE49-F238E27FC236}">
                      <a16:creationId xmlns:a16="http://schemas.microsoft.com/office/drawing/2014/main" id="{164CFD24-6610-DBEA-7E2A-34A704440E1D}"/>
                    </a:ext>
                  </a:extLst>
                </p:cNvPr>
                <p:cNvSpPr/>
                <p:nvPr/>
              </p:nvSpPr>
              <p:spPr>
                <a:xfrm>
                  <a:off x="901561" y="2553057"/>
                  <a:ext cx="732801" cy="732801"/>
                </a:xfrm>
                <a:prstGeom prst="ellipse">
                  <a:avLst/>
                </a:prstGeom>
                <a:ln/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I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24" name="Graphic 23" descr="Crane with solid fill">
                <a:extLst>
                  <a:ext uri="{FF2B5EF4-FFF2-40B4-BE49-F238E27FC236}">
                    <a16:creationId xmlns:a16="http://schemas.microsoft.com/office/drawing/2014/main" id="{27141A66-2C77-177A-6971-C63414E5E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14285" y="2111365"/>
                <a:ext cx="574934" cy="574934"/>
              </a:xfrm>
              <a:prstGeom prst="rect">
                <a:avLst/>
              </a:prstGeom>
            </p:spPr>
          </p:pic>
        </p:grpSp>
        <p:pic>
          <p:nvPicPr>
            <p:cNvPr id="26" name="Graphic 25" descr="Presentation with bar chart with solid fill">
              <a:extLst>
                <a:ext uri="{FF2B5EF4-FFF2-40B4-BE49-F238E27FC236}">
                  <a16:creationId xmlns:a16="http://schemas.microsoft.com/office/drawing/2014/main" id="{EEBF1294-C18B-2CB4-7638-35523950C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9129" y="5476840"/>
              <a:ext cx="574934" cy="574934"/>
            </a:xfrm>
            <a:prstGeom prst="rect">
              <a:avLst/>
            </a:prstGeom>
          </p:spPr>
        </p:pic>
        <p:pic>
          <p:nvPicPr>
            <p:cNvPr id="29" name="Graphic 28" descr="Link with solid fill">
              <a:extLst>
                <a:ext uri="{FF2B5EF4-FFF2-40B4-BE49-F238E27FC236}">
                  <a16:creationId xmlns:a16="http://schemas.microsoft.com/office/drawing/2014/main" id="{7EE926D8-F8C9-3E3B-1706-427CAE6EB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20862" y="3148797"/>
              <a:ext cx="711696" cy="711696"/>
            </a:xfrm>
            <a:prstGeom prst="rect">
              <a:avLst/>
            </a:prstGeom>
          </p:spPr>
        </p:pic>
        <p:pic>
          <p:nvPicPr>
            <p:cNvPr id="33" name="Graphic 32" descr="Clipboard Mixed with solid fill">
              <a:extLst>
                <a:ext uri="{FF2B5EF4-FFF2-40B4-BE49-F238E27FC236}">
                  <a16:creationId xmlns:a16="http://schemas.microsoft.com/office/drawing/2014/main" id="{F788489E-2285-121F-9110-6E1468AB8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240" y="4286194"/>
              <a:ext cx="643319" cy="6433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117" y="99391"/>
            <a:ext cx="4134718" cy="851597"/>
          </a:xfrm>
        </p:spPr>
        <p:txBody>
          <a:bodyPr>
            <a:normAutofit fontScale="90000"/>
          </a:bodyPr>
          <a:lstStyle/>
          <a:p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and Libraries Used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C64C20-B937-1A55-1503-56A8126400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251116" y="2574235"/>
            <a:ext cx="8684161" cy="390607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8166" y="282921"/>
            <a:ext cx="3938574" cy="2162105"/>
          </a:xfrm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CIFAR-10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- 60,000 images (50,000 train + 10,000 test)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- 50,000 train images spilt into 90% and 10% Training and Validation images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- 10 classes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RGB colour, size: 32x32 pixels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Suitable for benchmarking classification tasks.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F5C39-CB16-7746-B5D7-2C46C3413170}"/>
              </a:ext>
            </a:extLst>
          </p:cNvPr>
          <p:cNvSpPr txBox="1"/>
          <p:nvPr/>
        </p:nvSpPr>
        <p:spPr>
          <a:xfrm>
            <a:off x="501580" y="950989"/>
            <a:ext cx="388425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IN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Libraries: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(torch, </a:t>
            </a:r>
            <a:r>
              <a:rPr lang="en-IN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torchvision</a:t>
            </a:r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NumPy for image manipulation</a:t>
            </a:r>
          </a:p>
          <a:p>
            <a:r>
              <a:rPr lang="en-IN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Matplotlib for visualization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67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98E81-ADF8-AF73-E817-4942A179B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anchor="t">
            <a:normAutofit/>
          </a:bodyPr>
          <a:lstStyle/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Data </a:t>
            </a: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Augumentation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IN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A0409-EDDA-4C96-EB85-CF5DD359D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140" y="2543364"/>
            <a:ext cx="3124940" cy="35990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technique to artificially expand a training dataset by creating modified versions of data samples, helping models generalize better.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Simple methods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Includes flipping, rotating, cropping, color jittering, and adding noise.</a:t>
            </a:r>
          </a:p>
          <a:p>
            <a:pPr>
              <a:lnSpc>
                <a:spcPct val="90000"/>
              </a:lnSpc>
            </a:pP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87FEC-504F-0858-9D97-E8A4D97543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</a:blip>
          <a:srcRect t="1" b="1"/>
          <a:stretch/>
        </p:blipFill>
        <p:spPr>
          <a:xfrm>
            <a:off x="0" y="0"/>
            <a:ext cx="5565745" cy="6858000"/>
          </a:xfrm>
          <a:prstGeom prst="rect">
            <a:avLst/>
          </a:prstGeom>
          <a:solidFill>
            <a:schemeClr val="accent6">
              <a:lumMod val="50000"/>
              <a:alpha val="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990191-5F5B-A140-7774-0C148B5DCE79}"/>
              </a:ext>
            </a:extLst>
          </p:cNvPr>
          <p:cNvSpPr txBox="1"/>
          <p:nvPr/>
        </p:nvSpPr>
        <p:spPr>
          <a:xfrm>
            <a:off x="5620626" y="286371"/>
            <a:ext cx="3564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72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AD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250" y="368423"/>
            <a:ext cx="8229600" cy="1083076"/>
          </a:xfrm>
        </p:spPr>
        <p:txBody>
          <a:bodyPr>
            <a:normAutofit/>
          </a:bodyPr>
          <a:lstStyle/>
          <a:p>
            <a:pPr algn="l"/>
            <a:r>
              <a:rPr lang="en-IN" sz="4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</a:t>
            </a:r>
            <a:r>
              <a:rPr lang="en-IN" sz="4400" b="1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PatchShuffle</a:t>
            </a:r>
            <a:r>
              <a:rPr lang="en-IN" sz="4400" b="1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0A940B5-E225-C1B4-E80D-EDD89FD4F1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0256436"/>
              </p:ext>
            </p:extLst>
          </p:nvPr>
        </p:nvGraphicFramePr>
        <p:xfrm>
          <a:off x="164236" y="4110361"/>
          <a:ext cx="8815527" cy="2379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E115A77C-5E74-C0B5-3DBC-772F93E7D587}"/>
              </a:ext>
            </a:extLst>
          </p:cNvPr>
          <p:cNvSpPr txBox="1">
            <a:spLocks/>
          </p:cNvSpPr>
          <p:nvPr/>
        </p:nvSpPr>
        <p:spPr>
          <a:xfrm>
            <a:off x="417250" y="1207364"/>
            <a:ext cx="8229600" cy="29740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IN" sz="2000" b="1" kern="12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Shuffle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technique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where you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randomly shuffle pixels in small patches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blocks) that are inside an image to make training harder and improve generalization.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forces a neural network to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more on local features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(like textures, edges) rather than memorizing global shapes or object positions.</a:t>
            </a:r>
          </a:p>
          <a:p>
            <a:pPr algn="l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6709"/>
            </a:gs>
            <a:gs pos="100000">
              <a:schemeClr val="accent6">
                <a:lumMod val="60000"/>
                <a:lumOff val="40000"/>
              </a:schemeClr>
            </a:gs>
            <a:gs pos="98000">
              <a:srgbClr val="E0AD6C"/>
            </a:gs>
            <a:gs pos="45000">
              <a:srgbClr val="C00000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26" y="800993"/>
            <a:ext cx="3847134" cy="1717020"/>
          </a:xfrm>
        </p:spPr>
        <p:txBody>
          <a:bodyPr anchor="t"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Shuffle 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6159" y="751555"/>
            <a:ext cx="4509191" cy="17664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steps: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Divide image into 4x4 patches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Randomly shuffle pixels in each patch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Reconstruct image from shuffled patches</a:t>
            </a:r>
          </a:p>
          <a:p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Applied with a set probability (e.g., 30%)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94A7D-A307-654A-4207-2E16502B59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</a:blip>
          <a:srcRect/>
          <a:stretch/>
        </p:blipFill>
        <p:spPr>
          <a:xfrm>
            <a:off x="-1" y="2818263"/>
            <a:ext cx="9144001" cy="4039737"/>
          </a:xfrm>
          <a:prstGeom prst="rect">
            <a:avLst/>
          </a:prstGeom>
          <a:solidFill>
            <a:srgbClr val="D96709"/>
          </a:solidFill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E79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18" y="742951"/>
            <a:ext cx="2906264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200" b="1" kern="12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PatchShuffle</a:t>
            </a:r>
            <a:r>
              <a:rPr lang="en-US" sz="3200" b="1" kern="1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Code Summary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9F95CE-D403-778B-4BB9-68F4BE9BD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88000"/>
          </a:blip>
          <a:stretch>
            <a:fillRect/>
          </a:stretch>
        </p:blipFill>
        <p:spPr>
          <a:xfrm>
            <a:off x="3677478" y="311449"/>
            <a:ext cx="5103047" cy="61795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mber">
  <a:themeElements>
    <a:clrScheme name="Custom 77">
      <a:dk1>
        <a:srgbClr val="000000"/>
      </a:dk1>
      <a:lt1>
        <a:sysClr val="window" lastClr="FFFFFF"/>
      </a:lt1>
      <a:dk2>
        <a:srgbClr val="2D3436"/>
      </a:dk2>
      <a:lt2>
        <a:srgbClr val="DFE6E9"/>
      </a:lt2>
      <a:accent1>
        <a:srgbClr val="897869"/>
      </a:accent1>
      <a:accent2>
        <a:srgbClr val="9A8C7A"/>
      </a:accent2>
      <a:accent3>
        <a:srgbClr val="EFE1D8"/>
      </a:accent3>
      <a:accent4>
        <a:srgbClr val="F4EDE6"/>
      </a:accent4>
      <a:accent5>
        <a:srgbClr val="F6D7B0"/>
      </a:accent5>
      <a:accent6>
        <a:srgbClr val="2D1F14"/>
      </a:accent6>
      <a:hlink>
        <a:srgbClr val="0563C1"/>
      </a:hlink>
      <a:folHlink>
        <a:srgbClr val="954F72"/>
      </a:folHlink>
    </a:clrScheme>
    <a:fontScheme name="Custom 125">
      <a:majorFont>
        <a:latin typeface="Batang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438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554349DF-5268-4BB3-898B-47DD6CECD754}">
  <we:reference id="wa200005566" version="3.0.0.3" store="en-US" storeType="OMEX"/>
  <we:alternateReferences>
    <we:reference id="wa200005566" version="3.0.0.3" store="wa200005566" storeType="OMEX"/>
  </we:alternateReferences>
  <we:properties>
    <we:property name="theme" value="{&quot;name&quot;:&quot;Bukhara&quot;,&quot;template&quot;:&quot;Umber&quot;,&quot;colorPalette&quot;:[&quot;2D3436&quot;,&quot;DFE6E9&quot;,&quot;897869&quot;,&quot;9A8C7A&quot;,&quot;EFE1D8&quot;,&quot;F4EDE6&quot;,&quot;F6D7B0&quot;,&quot;2D1F14&quot;,&quot;0563C1&quot;,&quot;954F72&quot;],&quot;color&quot;:&quot;#897869&quot;,&quot;previewImages&quot;:[&quot;https://cpp.appsdowonders.com/assets/SlideTitle-umber-bukhara.png&quot;,&quot;https://cpp.appsdowonders.com/assets/SlideTextbox1-umber-bukhara.png&quot;,&quot;https://cpp.appsdowonders.com/assets/SlideTextbox3-umber-bukhara.png&quot;,&quot;https://cpp.appsdowonders.com/assets/SlideTable-umber-bukhara.png&quot;,&quot;https://cpp.appsdowonders.com/assets/SlideTimeline-umber-bukhara.png&quot;],&quot;index&quot;:3}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A18E545-66A0-4EF4-800F-9DEC3A9F803E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3100</TotalTime>
  <Words>986</Words>
  <Application>Microsoft Office PowerPoint</Application>
  <PresentationFormat>On-screen Show (4:3)</PresentationFormat>
  <Paragraphs>125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Batang</vt:lpstr>
      <vt:lpstr>Aptos</vt:lpstr>
      <vt:lpstr>Arial</vt:lpstr>
      <vt:lpstr>Calibri</vt:lpstr>
      <vt:lpstr>Times New Roman</vt:lpstr>
      <vt:lpstr>Wingdings</vt:lpstr>
      <vt:lpstr>Office Theme</vt:lpstr>
      <vt:lpstr>Umber</vt:lpstr>
      <vt:lpstr>PowerPoint Presentation</vt:lpstr>
      <vt:lpstr>Introduction</vt:lpstr>
      <vt:lpstr>Motivation</vt:lpstr>
      <vt:lpstr>Project Objectives</vt:lpstr>
      <vt:lpstr>Dataset and Libraries Used</vt:lpstr>
      <vt:lpstr>What is Data Augumentation?</vt:lpstr>
      <vt:lpstr>What is PatchShuffle?</vt:lpstr>
      <vt:lpstr>Patch Shuffle Implementation</vt:lpstr>
      <vt:lpstr>PatchShuffle - Code Summary</vt:lpstr>
      <vt:lpstr>Dataset Transformation Pipeline for Baseline (without Augmnentation) and With Augumentation</vt:lpstr>
      <vt:lpstr>Model Architecture</vt:lpstr>
      <vt:lpstr>Training Setup</vt:lpstr>
      <vt:lpstr>Evaluation Metrics &amp; Results</vt:lpstr>
      <vt:lpstr>Accuracy and Loss curves</vt:lpstr>
      <vt:lpstr>Augmentation Effect on Features</vt:lpstr>
      <vt:lpstr>Challenges and Insights</vt:lpstr>
      <vt:lpstr>Future Directions</vt:lpstr>
      <vt:lpstr>Conclusion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SampathNagaMaddineni</dc:creator>
  <cp:keywords/>
  <dc:description>generated using python-pptx</dc:description>
  <cp:lastModifiedBy>Maddineni, Naga Sampath</cp:lastModifiedBy>
  <cp:revision>14</cp:revision>
  <dcterms:created xsi:type="dcterms:W3CDTF">2013-01-27T09:14:16Z</dcterms:created>
  <dcterms:modified xsi:type="dcterms:W3CDTF">2025-05-05T03:06:31Z</dcterms:modified>
  <cp:category/>
</cp:coreProperties>
</file>